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9DBCD-65B3-4AA3-BBFC-6CC0F9D6EBA3}" v="36" dt="2022-03-30T07:50:33.5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1988" y="153923"/>
            <a:ext cx="1458468" cy="10134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024" y="254888"/>
            <a:ext cx="115919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015" y="1556004"/>
            <a:ext cx="5259705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12192000" cy="6858000"/>
            <a:chOff x="0" y="7620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9607" y="114300"/>
              <a:ext cx="1496568" cy="7726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4833" y="3249449"/>
              <a:ext cx="4081342" cy="250326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258" y="1732279"/>
            <a:ext cx="64471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3600" u="none" dirty="0" err="1"/>
              <a:t>fatraglide</a:t>
            </a:r>
            <a:r>
              <a:rPr lang="sk-SK" sz="3600" u="none" dirty="0"/>
              <a:t> 22 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2961258" y="3378454"/>
            <a:ext cx="4332605" cy="155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D1282D"/>
                </a:solidFill>
                <a:latin typeface="Arial Black"/>
                <a:cs typeface="Arial Black"/>
              </a:rPr>
              <a:t>LETISKO</a:t>
            </a:r>
            <a:r>
              <a:rPr sz="3600" spc="-26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D1282D"/>
                </a:solidFill>
                <a:latin typeface="Arial Black"/>
                <a:cs typeface="Arial Black"/>
              </a:rPr>
              <a:t>MARTIN</a:t>
            </a:r>
            <a:endParaRPr sz="36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375"/>
              </a:spcBef>
            </a:pP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21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5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r>
              <a:rPr sz="2800" spc="-8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D1282D"/>
                </a:solidFill>
                <a:latin typeface="Arial Black"/>
                <a:cs typeface="Arial Black"/>
              </a:rPr>
              <a:t>–</a:t>
            </a:r>
            <a:r>
              <a:rPr sz="2800" spc="-1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2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8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5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3295" y="1677923"/>
            <a:ext cx="7927975" cy="4845050"/>
            <a:chOff x="463295" y="1677923"/>
            <a:chExt cx="7927975" cy="4845050"/>
          </a:xfrm>
        </p:grpSpPr>
        <p:sp>
          <p:nvSpPr>
            <p:cNvPr id="9" name="object 9"/>
            <p:cNvSpPr/>
            <p:nvPr/>
          </p:nvSpPr>
          <p:spPr>
            <a:xfrm>
              <a:off x="1125473" y="1728977"/>
              <a:ext cx="20955" cy="4743450"/>
            </a:xfrm>
            <a:custGeom>
              <a:avLst/>
              <a:gdLst/>
              <a:ahLst/>
              <a:cxnLst/>
              <a:rect l="l" t="t" r="r" b="b"/>
              <a:pathLst>
                <a:path w="20955" h="4743450">
                  <a:moveTo>
                    <a:pt x="0" y="0"/>
                  </a:moveTo>
                  <a:lnTo>
                    <a:pt x="20789" y="4742827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112" y="1728215"/>
              <a:ext cx="8255" cy="4525645"/>
            </a:xfrm>
            <a:custGeom>
              <a:avLst/>
              <a:gdLst/>
              <a:ahLst/>
              <a:cxnLst/>
              <a:rect l="l" t="t" r="r" b="b"/>
              <a:pathLst>
                <a:path w="8255" h="4525645">
                  <a:moveTo>
                    <a:pt x="0" y="0"/>
                  </a:moveTo>
                  <a:lnTo>
                    <a:pt x="7797" y="4525187"/>
                  </a:lnTo>
                </a:path>
              </a:pathLst>
            </a:custGeom>
            <a:ln w="761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086" y="1728977"/>
              <a:ext cx="5715" cy="4331335"/>
            </a:xfrm>
            <a:custGeom>
              <a:avLst/>
              <a:gdLst/>
              <a:ahLst/>
              <a:cxnLst/>
              <a:rect l="l" t="t" r="r" b="b"/>
              <a:pathLst>
                <a:path w="5715" h="4331335">
                  <a:moveTo>
                    <a:pt x="0" y="0"/>
                  </a:moveTo>
                  <a:lnTo>
                    <a:pt x="5194" y="4330839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49" y="1728977"/>
              <a:ext cx="18415" cy="4140200"/>
            </a:xfrm>
            <a:custGeom>
              <a:avLst/>
              <a:gdLst/>
              <a:ahLst/>
              <a:cxnLst/>
              <a:rect l="l" t="t" r="r" b="b"/>
              <a:pathLst>
                <a:path w="18415" h="4140200">
                  <a:moveTo>
                    <a:pt x="0" y="0"/>
                  </a:moveTo>
                  <a:lnTo>
                    <a:pt x="18148" y="4140047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155" y="6252971"/>
              <a:ext cx="7498715" cy="0"/>
            </a:xfrm>
            <a:custGeom>
              <a:avLst/>
              <a:gdLst/>
              <a:ahLst/>
              <a:cxnLst/>
              <a:rect l="l" t="t" r="r" b="b"/>
              <a:pathLst>
                <a:path w="7498715">
                  <a:moveTo>
                    <a:pt x="7498588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321" y="6035802"/>
              <a:ext cx="7694930" cy="6350"/>
            </a:xfrm>
            <a:custGeom>
              <a:avLst/>
              <a:gdLst/>
              <a:ahLst/>
              <a:cxnLst/>
              <a:rect l="l" t="t" r="r" b="b"/>
              <a:pathLst>
                <a:path w="7694930" h="6350">
                  <a:moveTo>
                    <a:pt x="7694422" y="0"/>
                  </a:moveTo>
                  <a:lnTo>
                    <a:pt x="0" y="6350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489" y="5862065"/>
              <a:ext cx="7875270" cy="20955"/>
            </a:xfrm>
            <a:custGeom>
              <a:avLst/>
              <a:gdLst/>
              <a:ahLst/>
              <a:cxnLst/>
              <a:rect l="l" t="t" r="r" b="b"/>
              <a:pathLst>
                <a:path w="7875270" h="20954">
                  <a:moveTo>
                    <a:pt x="7875142" y="2045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1090" y="6471665"/>
              <a:ext cx="7266305" cy="0"/>
            </a:xfrm>
            <a:custGeom>
              <a:avLst/>
              <a:gdLst/>
              <a:ahLst/>
              <a:cxnLst/>
              <a:rect l="l" t="t" r="r" b="b"/>
              <a:pathLst>
                <a:path w="7266305">
                  <a:moveTo>
                    <a:pt x="7265796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rázok 18">
            <a:extLst>
              <a:ext uri="{FF2B5EF4-FFF2-40B4-BE49-F238E27FC236}">
                <a16:creationId xmlns:a16="http://schemas.microsoft.com/office/drawing/2014/main" id="{8C1FC534-9A89-456C-AAA7-4159D7160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9" y="14263"/>
            <a:ext cx="969645" cy="969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95" dirty="0"/>
              <a:t>SEKTORY</a:t>
            </a:r>
            <a:r>
              <a:rPr spc="-120" dirty="0"/>
              <a:t> </a:t>
            </a:r>
            <a:r>
              <a:rPr spc="-60" dirty="0"/>
              <a:t>VYPNUTIA</a:t>
            </a:r>
            <a:r>
              <a:rPr spc="-125" dirty="0"/>
              <a:t> </a:t>
            </a:r>
            <a:r>
              <a:rPr dirty="0"/>
              <a:t>-</a:t>
            </a:r>
            <a:r>
              <a:rPr spc="-165" dirty="0"/>
              <a:t> </a:t>
            </a:r>
            <a:r>
              <a:rPr spc="-10" dirty="0"/>
              <a:t>VIZUALIZÁCIA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7441" y="5941263"/>
            <a:ext cx="1251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Východný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9534" y="5941263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Severný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55632" y="5941263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Západný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68" y="1024573"/>
            <a:ext cx="3811523" cy="48077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920" y="1079507"/>
            <a:ext cx="3755135" cy="47528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6007" y="949452"/>
            <a:ext cx="3607307" cy="489813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35DE8DF-A49E-4AFF-84E4-4BFDA4345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145" dirty="0"/>
              <a:t>OPAKOVANÉ</a:t>
            </a:r>
            <a:r>
              <a:rPr spc="-35" dirty="0"/>
              <a:t> </a:t>
            </a:r>
            <a:r>
              <a:rPr spc="-10" dirty="0"/>
              <a:t>VZLETY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389" y="1071498"/>
            <a:ext cx="1120330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VŽDY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PRISTÁVAJ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KDE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PRISTÁVAJÚ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MOTOROVÉ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LIETADLÁ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(36L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25" dirty="0">
                <a:solidFill>
                  <a:srgbClr val="1F4E79"/>
                </a:solidFill>
                <a:latin typeface="Arial Black"/>
                <a:cs typeface="Arial Black"/>
              </a:rPr>
              <a:t>RESP.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18R).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IHNEĎ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OPUSTI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ZATLAČ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VETROŇ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MIMO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endParaRPr sz="1800">
              <a:latin typeface="Arial Black"/>
              <a:cs typeface="Arial Black"/>
            </a:endParaRPr>
          </a:p>
          <a:p>
            <a:pPr marL="299085" marR="5080" indent="-287020">
              <a:lnSpc>
                <a:spcPts val="4320"/>
              </a:lnSpc>
              <a:spcBef>
                <a:spcPts val="3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OPAKOVANÉ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SÚŤAŽNÉ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VZLETY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SÚ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MOŽNÉ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AŽ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PO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VZLETE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POSLEDNÉHO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VETROŇA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DANEJ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SÚŤAŽNEJ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TRIEDY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79803" y="3157726"/>
            <a:ext cx="9092565" cy="3586479"/>
            <a:chOff x="1479803" y="3157726"/>
            <a:chExt cx="9092565" cy="35864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9803" y="3157726"/>
              <a:ext cx="9092184" cy="3585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89319" y="5695187"/>
              <a:ext cx="236220" cy="1015365"/>
            </a:xfrm>
            <a:custGeom>
              <a:avLst/>
              <a:gdLst/>
              <a:ahLst/>
              <a:cxnLst/>
              <a:rect l="l" t="t" r="r" b="b"/>
              <a:pathLst>
                <a:path w="236220" h="1015365">
                  <a:moveTo>
                    <a:pt x="118109" y="0"/>
                  </a:moveTo>
                  <a:lnTo>
                    <a:pt x="0" y="1014984"/>
                  </a:lnTo>
                  <a:lnTo>
                    <a:pt x="236219" y="1014984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89319" y="5695187"/>
              <a:ext cx="236220" cy="1015365"/>
            </a:xfrm>
            <a:custGeom>
              <a:avLst/>
              <a:gdLst/>
              <a:ahLst/>
              <a:cxnLst/>
              <a:rect l="l" t="t" r="r" b="b"/>
              <a:pathLst>
                <a:path w="236220" h="1015365">
                  <a:moveTo>
                    <a:pt x="0" y="1014984"/>
                  </a:moveTo>
                  <a:lnTo>
                    <a:pt x="118109" y="0"/>
                  </a:lnTo>
                  <a:lnTo>
                    <a:pt x="236219" y="1014984"/>
                  </a:lnTo>
                  <a:lnTo>
                    <a:pt x="0" y="10149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14084" y="6439611"/>
            <a:ext cx="17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04416" y="2671572"/>
            <a:ext cx="9698990" cy="4044950"/>
            <a:chOff x="1804416" y="2671572"/>
            <a:chExt cx="9698990" cy="4044950"/>
          </a:xfrm>
        </p:grpSpPr>
        <p:sp>
          <p:nvSpPr>
            <p:cNvPr id="10" name="object 10"/>
            <p:cNvSpPr/>
            <p:nvPr/>
          </p:nvSpPr>
          <p:spPr>
            <a:xfrm>
              <a:off x="4884420" y="5795772"/>
              <a:ext cx="641985" cy="914400"/>
            </a:xfrm>
            <a:custGeom>
              <a:avLst/>
              <a:gdLst/>
              <a:ahLst/>
              <a:cxnLst/>
              <a:rect l="l" t="t" r="r" b="b"/>
              <a:pathLst>
                <a:path w="641985" h="914400">
                  <a:moveTo>
                    <a:pt x="641603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641603" y="914399"/>
                  </a:lnTo>
                  <a:lnTo>
                    <a:pt x="641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84420" y="5795772"/>
              <a:ext cx="641985" cy="914400"/>
            </a:xfrm>
            <a:custGeom>
              <a:avLst/>
              <a:gdLst/>
              <a:ahLst/>
              <a:cxnLst/>
              <a:rect l="l" t="t" r="r" b="b"/>
              <a:pathLst>
                <a:path w="641985" h="914400">
                  <a:moveTo>
                    <a:pt x="0" y="914399"/>
                  </a:moveTo>
                  <a:lnTo>
                    <a:pt x="641603" y="914399"/>
                  </a:lnTo>
                  <a:lnTo>
                    <a:pt x="641603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33004" y="4191000"/>
              <a:ext cx="417830" cy="1430020"/>
            </a:xfrm>
            <a:custGeom>
              <a:avLst/>
              <a:gdLst/>
              <a:ahLst/>
              <a:cxnLst/>
              <a:rect l="l" t="t" r="r" b="b"/>
              <a:pathLst>
                <a:path w="417829" h="1430020">
                  <a:moveTo>
                    <a:pt x="313181" y="0"/>
                  </a:moveTo>
                  <a:lnTo>
                    <a:pt x="104394" y="0"/>
                  </a:lnTo>
                  <a:lnTo>
                    <a:pt x="104394" y="1220724"/>
                  </a:lnTo>
                  <a:lnTo>
                    <a:pt x="0" y="1220724"/>
                  </a:lnTo>
                  <a:lnTo>
                    <a:pt x="208788" y="1429512"/>
                  </a:lnTo>
                  <a:lnTo>
                    <a:pt x="417575" y="1220724"/>
                  </a:lnTo>
                  <a:lnTo>
                    <a:pt x="313181" y="1220724"/>
                  </a:lnTo>
                  <a:lnTo>
                    <a:pt x="3131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33004" y="4191000"/>
              <a:ext cx="417830" cy="1430020"/>
            </a:xfrm>
            <a:custGeom>
              <a:avLst/>
              <a:gdLst/>
              <a:ahLst/>
              <a:cxnLst/>
              <a:rect l="l" t="t" r="r" b="b"/>
              <a:pathLst>
                <a:path w="417829" h="1430020">
                  <a:moveTo>
                    <a:pt x="417575" y="1220724"/>
                  </a:moveTo>
                  <a:lnTo>
                    <a:pt x="208788" y="1429512"/>
                  </a:lnTo>
                  <a:lnTo>
                    <a:pt x="0" y="1220724"/>
                  </a:lnTo>
                  <a:lnTo>
                    <a:pt x="104394" y="1220724"/>
                  </a:lnTo>
                  <a:lnTo>
                    <a:pt x="104394" y="0"/>
                  </a:lnTo>
                  <a:lnTo>
                    <a:pt x="313181" y="0"/>
                  </a:lnTo>
                  <a:lnTo>
                    <a:pt x="313181" y="1220724"/>
                  </a:lnTo>
                  <a:lnTo>
                    <a:pt x="417575" y="122072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99104" y="5378195"/>
              <a:ext cx="311150" cy="901065"/>
            </a:xfrm>
            <a:custGeom>
              <a:avLst/>
              <a:gdLst/>
              <a:ahLst/>
              <a:cxnLst/>
              <a:rect l="l" t="t" r="r" b="b"/>
              <a:pathLst>
                <a:path w="311150" h="901064">
                  <a:moveTo>
                    <a:pt x="155448" y="0"/>
                  </a:moveTo>
                  <a:lnTo>
                    <a:pt x="0" y="155447"/>
                  </a:lnTo>
                  <a:lnTo>
                    <a:pt x="77724" y="155447"/>
                  </a:lnTo>
                  <a:lnTo>
                    <a:pt x="77724" y="900683"/>
                  </a:lnTo>
                  <a:lnTo>
                    <a:pt x="233172" y="900683"/>
                  </a:lnTo>
                  <a:lnTo>
                    <a:pt x="233172" y="155447"/>
                  </a:lnTo>
                  <a:lnTo>
                    <a:pt x="310896" y="15544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99104" y="5378195"/>
              <a:ext cx="311150" cy="901065"/>
            </a:xfrm>
            <a:custGeom>
              <a:avLst/>
              <a:gdLst/>
              <a:ahLst/>
              <a:cxnLst/>
              <a:rect l="l" t="t" r="r" b="b"/>
              <a:pathLst>
                <a:path w="311150" h="901064">
                  <a:moveTo>
                    <a:pt x="0" y="155447"/>
                  </a:moveTo>
                  <a:lnTo>
                    <a:pt x="155448" y="0"/>
                  </a:lnTo>
                  <a:lnTo>
                    <a:pt x="310896" y="155447"/>
                  </a:lnTo>
                  <a:lnTo>
                    <a:pt x="233172" y="155447"/>
                  </a:lnTo>
                  <a:lnTo>
                    <a:pt x="233172" y="900683"/>
                  </a:lnTo>
                  <a:lnTo>
                    <a:pt x="77724" y="900683"/>
                  </a:lnTo>
                  <a:lnTo>
                    <a:pt x="77724" y="155447"/>
                  </a:lnTo>
                  <a:lnTo>
                    <a:pt x="0" y="15544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9542" y="4114356"/>
              <a:ext cx="192067" cy="1933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22577" y="3350768"/>
              <a:ext cx="1532255" cy="1084580"/>
            </a:xfrm>
            <a:custGeom>
              <a:avLst/>
              <a:gdLst/>
              <a:ahLst/>
              <a:cxnLst/>
              <a:rect l="l" t="t" r="r" b="b"/>
              <a:pathLst>
                <a:path w="1532254" h="1084579">
                  <a:moveTo>
                    <a:pt x="1313688" y="0"/>
                  </a:moveTo>
                  <a:lnTo>
                    <a:pt x="0" y="456438"/>
                  </a:lnTo>
                  <a:lnTo>
                    <a:pt x="218312" y="1084453"/>
                  </a:lnTo>
                  <a:lnTo>
                    <a:pt x="1531874" y="627888"/>
                  </a:lnTo>
                  <a:lnTo>
                    <a:pt x="1313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2577" y="3350768"/>
              <a:ext cx="1532255" cy="1084580"/>
            </a:xfrm>
            <a:custGeom>
              <a:avLst/>
              <a:gdLst/>
              <a:ahLst/>
              <a:cxnLst/>
              <a:rect l="l" t="t" r="r" b="b"/>
              <a:pathLst>
                <a:path w="1532254" h="1084579">
                  <a:moveTo>
                    <a:pt x="0" y="456438"/>
                  </a:moveTo>
                  <a:lnTo>
                    <a:pt x="1313688" y="0"/>
                  </a:lnTo>
                  <a:lnTo>
                    <a:pt x="1531874" y="627888"/>
                  </a:lnTo>
                  <a:lnTo>
                    <a:pt x="218312" y="1084453"/>
                  </a:lnTo>
                  <a:lnTo>
                    <a:pt x="0" y="4564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2907" y="3457702"/>
              <a:ext cx="163830" cy="488950"/>
            </a:xfrm>
            <a:custGeom>
              <a:avLst/>
              <a:gdLst/>
              <a:ahLst/>
              <a:cxnLst/>
              <a:rect l="l" t="t" r="r" b="b"/>
              <a:pathLst>
                <a:path w="163829" h="488950">
                  <a:moveTo>
                    <a:pt x="125856" y="0"/>
                  </a:moveTo>
                  <a:lnTo>
                    <a:pt x="0" y="26670"/>
                  </a:lnTo>
                  <a:lnTo>
                    <a:pt x="163576" y="488569"/>
                  </a:lnTo>
                  <a:lnTo>
                    <a:pt x="125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2907" y="3457702"/>
              <a:ext cx="163830" cy="488950"/>
            </a:xfrm>
            <a:custGeom>
              <a:avLst/>
              <a:gdLst/>
              <a:ahLst/>
              <a:cxnLst/>
              <a:rect l="l" t="t" r="r" b="b"/>
              <a:pathLst>
                <a:path w="163829" h="488950">
                  <a:moveTo>
                    <a:pt x="125856" y="0"/>
                  </a:moveTo>
                  <a:lnTo>
                    <a:pt x="163576" y="488569"/>
                  </a:lnTo>
                  <a:lnTo>
                    <a:pt x="0" y="26670"/>
                  </a:lnTo>
                  <a:lnTo>
                    <a:pt x="12585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3466" y="4080510"/>
              <a:ext cx="364490" cy="357505"/>
            </a:xfrm>
            <a:custGeom>
              <a:avLst/>
              <a:gdLst/>
              <a:ahLst/>
              <a:cxnLst/>
              <a:rect l="l" t="t" r="r" b="b"/>
              <a:pathLst>
                <a:path w="364489" h="357504">
                  <a:moveTo>
                    <a:pt x="0" y="0"/>
                  </a:moveTo>
                  <a:lnTo>
                    <a:pt x="364363" y="35737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00060" y="2677668"/>
              <a:ext cx="3397250" cy="786765"/>
            </a:xfrm>
            <a:custGeom>
              <a:avLst/>
              <a:gdLst/>
              <a:ahLst/>
              <a:cxnLst/>
              <a:rect l="l" t="t" r="r" b="b"/>
              <a:pathLst>
                <a:path w="3397250" h="786764">
                  <a:moveTo>
                    <a:pt x="3343734" y="196596"/>
                  </a:moveTo>
                  <a:lnTo>
                    <a:pt x="3003804" y="196596"/>
                  </a:lnTo>
                  <a:lnTo>
                    <a:pt x="3048884" y="201787"/>
                  </a:lnTo>
                  <a:lnTo>
                    <a:pt x="3090265" y="216576"/>
                  </a:lnTo>
                  <a:lnTo>
                    <a:pt x="3126768" y="239783"/>
                  </a:lnTo>
                  <a:lnTo>
                    <a:pt x="3157212" y="270227"/>
                  </a:lnTo>
                  <a:lnTo>
                    <a:pt x="3180419" y="306730"/>
                  </a:lnTo>
                  <a:lnTo>
                    <a:pt x="3195208" y="348111"/>
                  </a:lnTo>
                  <a:lnTo>
                    <a:pt x="3200400" y="393192"/>
                  </a:lnTo>
                  <a:lnTo>
                    <a:pt x="3200400" y="786384"/>
                  </a:lnTo>
                  <a:lnTo>
                    <a:pt x="3396996" y="786384"/>
                  </a:lnTo>
                  <a:lnTo>
                    <a:pt x="3396996" y="393192"/>
                  </a:lnTo>
                  <a:lnTo>
                    <a:pt x="3393932" y="343867"/>
                  </a:lnTo>
                  <a:lnTo>
                    <a:pt x="3384988" y="296372"/>
                  </a:lnTo>
                  <a:lnTo>
                    <a:pt x="3370531" y="251075"/>
                  </a:lnTo>
                  <a:lnTo>
                    <a:pt x="3350930" y="208343"/>
                  </a:lnTo>
                  <a:lnTo>
                    <a:pt x="3343734" y="196596"/>
                  </a:lnTo>
                  <a:close/>
                </a:path>
                <a:path w="3397250" h="786764">
                  <a:moveTo>
                    <a:pt x="393192" y="393192"/>
                  </a:moveTo>
                  <a:lnTo>
                    <a:pt x="0" y="393192"/>
                  </a:lnTo>
                  <a:lnTo>
                    <a:pt x="196596" y="589788"/>
                  </a:lnTo>
                  <a:lnTo>
                    <a:pt x="393192" y="393192"/>
                  </a:lnTo>
                  <a:close/>
                </a:path>
                <a:path w="3397250" h="786764">
                  <a:moveTo>
                    <a:pt x="3003804" y="0"/>
                  </a:moveTo>
                  <a:lnTo>
                    <a:pt x="491490" y="0"/>
                  </a:lnTo>
                  <a:lnTo>
                    <a:pt x="442165" y="3063"/>
                  </a:lnTo>
                  <a:lnTo>
                    <a:pt x="394670" y="12007"/>
                  </a:lnTo>
                  <a:lnTo>
                    <a:pt x="349373" y="26464"/>
                  </a:lnTo>
                  <a:lnTo>
                    <a:pt x="306641" y="46065"/>
                  </a:lnTo>
                  <a:lnTo>
                    <a:pt x="266843" y="70442"/>
                  </a:lnTo>
                  <a:lnTo>
                    <a:pt x="230349" y="99227"/>
                  </a:lnTo>
                  <a:lnTo>
                    <a:pt x="197525" y="132051"/>
                  </a:lnTo>
                  <a:lnTo>
                    <a:pt x="168740" y="168545"/>
                  </a:lnTo>
                  <a:lnTo>
                    <a:pt x="144363" y="208343"/>
                  </a:lnTo>
                  <a:lnTo>
                    <a:pt x="124762" y="251075"/>
                  </a:lnTo>
                  <a:lnTo>
                    <a:pt x="110305" y="296372"/>
                  </a:lnTo>
                  <a:lnTo>
                    <a:pt x="101361" y="343867"/>
                  </a:lnTo>
                  <a:lnTo>
                    <a:pt x="98298" y="393192"/>
                  </a:lnTo>
                  <a:lnTo>
                    <a:pt x="294894" y="393192"/>
                  </a:lnTo>
                  <a:lnTo>
                    <a:pt x="300085" y="348111"/>
                  </a:lnTo>
                  <a:lnTo>
                    <a:pt x="314874" y="306730"/>
                  </a:lnTo>
                  <a:lnTo>
                    <a:pt x="338081" y="270227"/>
                  </a:lnTo>
                  <a:lnTo>
                    <a:pt x="368525" y="239783"/>
                  </a:lnTo>
                  <a:lnTo>
                    <a:pt x="405028" y="216576"/>
                  </a:lnTo>
                  <a:lnTo>
                    <a:pt x="446409" y="201787"/>
                  </a:lnTo>
                  <a:lnTo>
                    <a:pt x="491490" y="196596"/>
                  </a:lnTo>
                  <a:lnTo>
                    <a:pt x="3343734" y="196596"/>
                  </a:lnTo>
                  <a:lnTo>
                    <a:pt x="3326553" y="168545"/>
                  </a:lnTo>
                  <a:lnTo>
                    <a:pt x="3297768" y="132051"/>
                  </a:lnTo>
                  <a:lnTo>
                    <a:pt x="3264944" y="99227"/>
                  </a:lnTo>
                  <a:lnTo>
                    <a:pt x="3228450" y="70442"/>
                  </a:lnTo>
                  <a:lnTo>
                    <a:pt x="3188652" y="46065"/>
                  </a:lnTo>
                  <a:lnTo>
                    <a:pt x="3145920" y="26464"/>
                  </a:lnTo>
                  <a:lnTo>
                    <a:pt x="3100623" y="12007"/>
                  </a:lnTo>
                  <a:lnTo>
                    <a:pt x="3053128" y="3063"/>
                  </a:lnTo>
                  <a:lnTo>
                    <a:pt x="30038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00060" y="2677668"/>
              <a:ext cx="3397250" cy="786765"/>
            </a:xfrm>
            <a:custGeom>
              <a:avLst/>
              <a:gdLst/>
              <a:ahLst/>
              <a:cxnLst/>
              <a:rect l="l" t="t" r="r" b="b"/>
              <a:pathLst>
                <a:path w="3397250" h="786764">
                  <a:moveTo>
                    <a:pt x="3396996" y="786384"/>
                  </a:moveTo>
                  <a:lnTo>
                    <a:pt x="3396996" y="393192"/>
                  </a:lnTo>
                  <a:lnTo>
                    <a:pt x="3393932" y="343867"/>
                  </a:lnTo>
                  <a:lnTo>
                    <a:pt x="3384988" y="296372"/>
                  </a:lnTo>
                  <a:lnTo>
                    <a:pt x="3370531" y="251075"/>
                  </a:lnTo>
                  <a:lnTo>
                    <a:pt x="3350930" y="208343"/>
                  </a:lnTo>
                  <a:lnTo>
                    <a:pt x="3326553" y="168545"/>
                  </a:lnTo>
                  <a:lnTo>
                    <a:pt x="3297768" y="132051"/>
                  </a:lnTo>
                  <a:lnTo>
                    <a:pt x="3264944" y="99227"/>
                  </a:lnTo>
                  <a:lnTo>
                    <a:pt x="3228450" y="70442"/>
                  </a:lnTo>
                  <a:lnTo>
                    <a:pt x="3188652" y="46065"/>
                  </a:lnTo>
                  <a:lnTo>
                    <a:pt x="3145920" y="26464"/>
                  </a:lnTo>
                  <a:lnTo>
                    <a:pt x="3100623" y="12007"/>
                  </a:lnTo>
                  <a:lnTo>
                    <a:pt x="3053128" y="3063"/>
                  </a:lnTo>
                  <a:lnTo>
                    <a:pt x="3003804" y="0"/>
                  </a:lnTo>
                  <a:lnTo>
                    <a:pt x="491490" y="0"/>
                  </a:lnTo>
                  <a:lnTo>
                    <a:pt x="442165" y="3063"/>
                  </a:lnTo>
                  <a:lnTo>
                    <a:pt x="394670" y="12007"/>
                  </a:lnTo>
                  <a:lnTo>
                    <a:pt x="349373" y="26464"/>
                  </a:lnTo>
                  <a:lnTo>
                    <a:pt x="306641" y="46065"/>
                  </a:lnTo>
                  <a:lnTo>
                    <a:pt x="266843" y="70442"/>
                  </a:lnTo>
                  <a:lnTo>
                    <a:pt x="230349" y="99227"/>
                  </a:lnTo>
                  <a:lnTo>
                    <a:pt x="197525" y="132051"/>
                  </a:lnTo>
                  <a:lnTo>
                    <a:pt x="168740" y="168545"/>
                  </a:lnTo>
                  <a:lnTo>
                    <a:pt x="144363" y="208343"/>
                  </a:lnTo>
                  <a:lnTo>
                    <a:pt x="124762" y="251075"/>
                  </a:lnTo>
                  <a:lnTo>
                    <a:pt x="110305" y="296372"/>
                  </a:lnTo>
                  <a:lnTo>
                    <a:pt x="101361" y="343867"/>
                  </a:lnTo>
                  <a:lnTo>
                    <a:pt x="98298" y="393192"/>
                  </a:lnTo>
                  <a:lnTo>
                    <a:pt x="0" y="393192"/>
                  </a:lnTo>
                  <a:lnTo>
                    <a:pt x="196596" y="589788"/>
                  </a:lnTo>
                  <a:lnTo>
                    <a:pt x="393192" y="393192"/>
                  </a:lnTo>
                  <a:lnTo>
                    <a:pt x="294894" y="393192"/>
                  </a:lnTo>
                  <a:lnTo>
                    <a:pt x="300085" y="348111"/>
                  </a:lnTo>
                  <a:lnTo>
                    <a:pt x="314874" y="306730"/>
                  </a:lnTo>
                  <a:lnTo>
                    <a:pt x="338081" y="270227"/>
                  </a:lnTo>
                  <a:lnTo>
                    <a:pt x="368525" y="239783"/>
                  </a:lnTo>
                  <a:lnTo>
                    <a:pt x="405028" y="216576"/>
                  </a:lnTo>
                  <a:lnTo>
                    <a:pt x="446409" y="201787"/>
                  </a:lnTo>
                  <a:lnTo>
                    <a:pt x="491490" y="196596"/>
                  </a:lnTo>
                  <a:lnTo>
                    <a:pt x="3003804" y="196596"/>
                  </a:lnTo>
                  <a:lnTo>
                    <a:pt x="3048884" y="201787"/>
                  </a:lnTo>
                  <a:lnTo>
                    <a:pt x="3090265" y="216576"/>
                  </a:lnTo>
                  <a:lnTo>
                    <a:pt x="3126768" y="239783"/>
                  </a:lnTo>
                  <a:lnTo>
                    <a:pt x="3157212" y="270227"/>
                  </a:lnTo>
                  <a:lnTo>
                    <a:pt x="3180419" y="306730"/>
                  </a:lnTo>
                  <a:lnTo>
                    <a:pt x="3195208" y="348111"/>
                  </a:lnTo>
                  <a:lnTo>
                    <a:pt x="3200400" y="393192"/>
                  </a:lnTo>
                  <a:lnTo>
                    <a:pt x="3200400" y="786384"/>
                  </a:lnTo>
                  <a:lnTo>
                    <a:pt x="3396996" y="78638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rázok 23">
            <a:extLst>
              <a:ext uri="{FF2B5EF4-FFF2-40B4-BE49-F238E27FC236}">
                <a16:creationId xmlns:a16="http://schemas.microsoft.com/office/drawing/2014/main" id="{19763A01-0CA9-4A74-850A-B14602610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65" dirty="0"/>
              <a:t>POSTUPY</a:t>
            </a:r>
            <a:r>
              <a:rPr spc="-170" dirty="0"/>
              <a:t> </a:t>
            </a:r>
            <a:r>
              <a:rPr spc="-10" dirty="0"/>
              <a:t>PRE</a:t>
            </a:r>
            <a:r>
              <a:rPr spc="-160" dirty="0"/>
              <a:t> </a:t>
            </a:r>
            <a:r>
              <a:rPr spc="-60" dirty="0"/>
              <a:t>DOLET</a:t>
            </a:r>
            <a:r>
              <a:rPr spc="-165" dirty="0"/>
              <a:t> </a:t>
            </a:r>
            <a:r>
              <a:rPr dirty="0"/>
              <a:t>ZO</a:t>
            </a:r>
            <a:r>
              <a:rPr spc="-180" dirty="0"/>
              <a:t> </a:t>
            </a:r>
            <a:r>
              <a:rPr spc="-60" dirty="0"/>
              <a:t>SÚŤAŽNEJ</a:t>
            </a:r>
            <a:r>
              <a:rPr spc="-165" dirty="0"/>
              <a:t> </a:t>
            </a:r>
            <a:r>
              <a:rPr spc="-10" dirty="0"/>
              <a:t>ÚLOHY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015" y="1186053"/>
            <a:ext cx="514223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RADIO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FREKVENCIA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LZMA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120,040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MHZ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POVINNÉ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HLÁSENIA: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SÚŤAŽNÝ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ZNAK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“XX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10KM”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SÚŤAŽNÝ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ZNAK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“XX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3KM”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ZÁMER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PRISTÁVACÍ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MANÉVER</a:t>
            </a:r>
            <a:endParaRPr sz="1800">
              <a:latin typeface="Arial Black"/>
              <a:cs typeface="Arial Black"/>
            </a:endParaRPr>
          </a:p>
          <a:p>
            <a:pPr marL="1213485" lvl="2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DLHÉ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FINÁLE</a:t>
            </a:r>
            <a:endParaRPr sz="1800">
              <a:latin typeface="Arial Black"/>
              <a:cs typeface="Arial Black"/>
            </a:endParaRPr>
          </a:p>
          <a:p>
            <a:pPr marL="1213485" lvl="2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OKRUH-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VŽDY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VÝCHODNÝ</a:t>
            </a:r>
            <a:endParaRPr sz="1800">
              <a:latin typeface="Arial Black"/>
              <a:cs typeface="Arial Black"/>
            </a:endParaRPr>
          </a:p>
          <a:p>
            <a:pPr marL="1213485" lvl="2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DO</a:t>
            </a:r>
            <a:r>
              <a:rPr sz="1800" spc="-13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TRETEJ</a:t>
            </a:r>
            <a:endParaRPr sz="1800">
              <a:latin typeface="Arial Black"/>
              <a:cs typeface="Arial Black"/>
            </a:endParaRPr>
          </a:p>
          <a:p>
            <a:pPr marL="1213485" lvl="2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POD.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656" y="1062227"/>
            <a:ext cx="4876800" cy="565099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E4E1691-0B5D-422E-A797-AFD672B47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3583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100" dirty="0"/>
              <a:t>ODOVZDANIE</a:t>
            </a:r>
            <a:r>
              <a:rPr spc="-85" dirty="0"/>
              <a:t> </a:t>
            </a:r>
            <a:r>
              <a:rPr spc="-70" dirty="0"/>
              <a:t>ZÁZNAMU</a:t>
            </a:r>
            <a:r>
              <a:rPr spc="-80" dirty="0"/>
              <a:t> </a:t>
            </a:r>
            <a:r>
              <a:rPr dirty="0"/>
              <a:t>O</a:t>
            </a:r>
            <a:r>
              <a:rPr spc="-130" dirty="0"/>
              <a:t> </a:t>
            </a:r>
            <a:r>
              <a:rPr spc="-20" dirty="0"/>
              <a:t>LETE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015" y="1186053"/>
            <a:ext cx="10861040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ODOŠLI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SÚBOR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EMAILOM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sk-SK" sz="1800" spc="-95" dirty="0">
                <a:solidFill>
                  <a:srgbClr val="1F4E79"/>
                </a:solidFill>
                <a:latin typeface="Arial Black"/>
                <a:cs typeface="Arial Black"/>
              </a:rPr>
              <a:t>fatraglide22@gmail.com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DÁTA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POTREBNÉ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K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VYHODNOTENIU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SA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MÔŽU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ODOVZDAŤ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AJ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USB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DISKU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VŽDY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ODOVZDAJ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DÁTA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POTREBNÉ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K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VYHODNOTENIU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IHNEĎ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PO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PRISTÁTÍ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LETISKU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OUTLANDING- NAHLÁS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AKONÁHLE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TO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JE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MOŽNÉ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DANÉ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T.Č.</a:t>
            </a:r>
            <a:r>
              <a:rPr lang="sk-SK" sz="1800" spc="-20" dirty="0">
                <a:solidFill>
                  <a:srgbClr val="1F4E79"/>
                </a:solidFill>
                <a:latin typeface="Arial Black"/>
                <a:cs typeface="Arial Black"/>
              </a:rPr>
              <a:t> 00(+) 421 917 277 647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0" y="3395470"/>
            <a:ext cx="7572756" cy="336499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8AF5655-2D9D-4D61-840F-2DA36C264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60" dirty="0"/>
              <a:t>DÔLEŽITÉ</a:t>
            </a:r>
            <a:r>
              <a:rPr spc="-165" dirty="0"/>
              <a:t> </a:t>
            </a:r>
            <a:r>
              <a:rPr spc="-10" dirty="0"/>
              <a:t>INFORMÁCIE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015" y="1186053"/>
            <a:ext cx="10389235" cy="467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DENNÉ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BRÍFINGY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SÚ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POVINNÉ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KAŽDÉHO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PRETEKÁRA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ZARIADENIE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„FLARM“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JE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POVINNOU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VÝBAVOU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KAŽDÉHO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SÚŤAŽNÉHO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VETROŇA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DETAILNEJŠIE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INFORMÁCIE,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BULLETIN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Č.1,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ĎALŠIE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INFO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SÚ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lang="sk-SK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sk-SK" spc="-95" dirty="0" err="1">
                <a:solidFill>
                  <a:srgbClr val="1F4E79"/>
                </a:solidFill>
                <a:latin typeface="Arial Black"/>
                <a:cs typeface="Arial Black"/>
              </a:rPr>
              <a:t>www</a:t>
            </a:r>
            <a:r>
              <a:rPr spc="-10" dirty="0">
                <a:solidFill>
                  <a:srgbClr val="1F4E79"/>
                </a:solidFill>
                <a:latin typeface="Arial Black"/>
                <a:cs typeface="Arial Black"/>
              </a:rPr>
              <a:t>.</a:t>
            </a:r>
            <a:r>
              <a:rPr lang="sk-SK" spc="-10" dirty="0">
                <a:solidFill>
                  <a:srgbClr val="1F4E79"/>
                </a:solidFill>
                <a:latin typeface="Arial Black"/>
                <a:cs typeface="Arial Black"/>
              </a:rPr>
              <a:t>fatraglide.sk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AK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MÁTE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NEJAKÚ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OTÁZKU,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SPÝTAJTE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SA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ORGANIZÁTORA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ORGANIZÁTOR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SI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VYHRADZUJE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PRÁVO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ÚPRAVU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PRAVIDIEL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PRÍVESNÉ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VOZY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TRANSPORTNÉ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PRÍVESY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MUSIA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BYŤ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PO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CELÚ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DOBU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VHODNE</a:t>
            </a:r>
            <a:endParaRPr sz="1800" dirty="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  <a:spcBef>
                <a:spcPts val="2160"/>
              </a:spcBef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UPEVNENÉ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ABY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SA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ZABRÁNILO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NEŽIADÚCEMU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POHYBU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VPLYVOM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NAPR.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POČASIA</a:t>
            </a:r>
            <a:endParaRPr sz="1800" dirty="0">
              <a:latin typeface="Arial Black"/>
              <a:cs typeface="Arial Black"/>
            </a:endParaRPr>
          </a:p>
          <a:p>
            <a:pPr marL="299085" marR="13970" indent="-287020">
              <a:lnSpc>
                <a:spcPct val="2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PRÍVESNÉ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VOZY</a:t>
            </a:r>
            <a:r>
              <a:rPr lang="pl-PL"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lang="pl-PL"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65" dirty="0">
                <a:solidFill>
                  <a:srgbClr val="1F4E79"/>
                </a:solidFill>
                <a:latin typeface="Arial Black"/>
                <a:cs typeface="Arial Black"/>
              </a:rPr>
              <a:t>KARAVÁNY</a:t>
            </a:r>
            <a:r>
              <a:rPr lang="pl-PL"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55" dirty="0">
                <a:solidFill>
                  <a:srgbClr val="1F4E79"/>
                </a:solidFill>
                <a:latin typeface="Arial Black"/>
                <a:cs typeface="Arial Black"/>
              </a:rPr>
              <a:t>UMIESTNITE</a:t>
            </a:r>
            <a:r>
              <a:rPr lang="pl-PL"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20" dirty="0">
                <a:solidFill>
                  <a:srgbClr val="1F4E79"/>
                </a:solidFill>
                <a:latin typeface="Arial Black"/>
                <a:cs typeface="Arial Black"/>
              </a:rPr>
              <a:t>DO</a:t>
            </a:r>
            <a:r>
              <a:rPr lang="pl-PL"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65" dirty="0">
                <a:solidFill>
                  <a:srgbClr val="1F4E79"/>
                </a:solidFill>
                <a:latin typeface="Arial Black"/>
                <a:cs typeface="Arial Black"/>
              </a:rPr>
              <a:t>PRIESTORU</a:t>
            </a:r>
            <a:r>
              <a:rPr lang="pl-PL"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50" dirty="0">
                <a:solidFill>
                  <a:srgbClr val="1F4E79"/>
                </a:solidFill>
                <a:latin typeface="Arial Black"/>
                <a:cs typeface="Arial Black"/>
              </a:rPr>
              <a:t>LETISKA</a:t>
            </a:r>
            <a:r>
              <a:rPr lang="pl-PL"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30" dirty="0">
                <a:solidFill>
                  <a:srgbClr val="1F4E79"/>
                </a:solidFill>
                <a:latin typeface="Arial Black"/>
                <a:cs typeface="Arial Black"/>
              </a:rPr>
              <a:t>PO</a:t>
            </a:r>
            <a:r>
              <a:rPr lang="pl-PL"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50" dirty="0">
                <a:solidFill>
                  <a:srgbClr val="1F4E79"/>
                </a:solidFill>
                <a:latin typeface="Arial Black"/>
                <a:cs typeface="Arial Black"/>
              </a:rPr>
              <a:t>DOHODE</a:t>
            </a:r>
            <a:r>
              <a:rPr lang="pl-PL"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pl-PL" sz="1800" spc="-50" dirty="0">
                <a:solidFill>
                  <a:srgbClr val="1F4E79"/>
                </a:solidFill>
                <a:latin typeface="Arial Black"/>
                <a:cs typeface="Arial Black"/>
              </a:rPr>
              <a:t>S </a:t>
            </a:r>
            <a:r>
              <a:rPr lang="pl-PL" sz="1800" spc="-10" dirty="0">
                <a:solidFill>
                  <a:srgbClr val="1F4E79"/>
                </a:solidFill>
                <a:latin typeface="Arial Black"/>
                <a:cs typeface="Arial Black"/>
              </a:rPr>
              <a:t>ORGANIZÁTOROM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1AB5066-2C67-461F-B7BF-9D5F8D6BC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47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2E5496"/>
                  </a:solidFill>
                </a:uFill>
              </a:rPr>
              <a:t>OBSAH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2015" y="1320800"/>
            <a:ext cx="6198870" cy="420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LZMA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VFR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MANUÁL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  <a:tab pos="1176655" algn="l"/>
              </a:tabLst>
            </a:pP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LZMA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SITUÁCIA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KEMP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PARKOVISKO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TRANSPORTNÝCH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VOZOV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GRID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3</a:t>
            </a:r>
            <a:r>
              <a:rPr lang="sk-SK" sz="1800" spc="-25" dirty="0">
                <a:solidFill>
                  <a:srgbClr val="1F4E79"/>
                </a:solidFill>
                <a:latin typeface="Arial Black"/>
                <a:cs typeface="Arial Black"/>
              </a:rPr>
              <a:t>6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GRID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18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POSTUPY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VLEKY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VETROŇOV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POSTUPY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OPAKOVANÉ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VZLETY</a:t>
            </a:r>
            <a:endParaRPr sz="18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560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POSTUPY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DOLETY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D08FBE4-3E5B-411F-8E0D-D700B54AE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30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LZMA</a:t>
            </a:r>
            <a:r>
              <a:rPr sz="3600" u="sng" spc="-21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35" dirty="0">
                <a:uFill>
                  <a:solidFill>
                    <a:srgbClr val="2E5496"/>
                  </a:solidFill>
                </a:uFill>
              </a:rPr>
              <a:t>AIRFIELD-</a:t>
            </a:r>
            <a:r>
              <a:rPr sz="3600" u="sng" spc="-175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VFR</a:t>
            </a:r>
            <a:r>
              <a:rPr sz="3600" u="sng" spc="-21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2E5496"/>
                  </a:solidFill>
                </a:uFill>
              </a:rPr>
              <a:t>MANUAL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2015" y="1144905"/>
            <a:ext cx="170053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6905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ICAO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code: </a:t>
            </a:r>
            <a:r>
              <a:rPr sz="1800" b="1" spc="-20" dirty="0">
                <a:latin typeface="Calibri"/>
                <a:cs typeface="Calibri"/>
              </a:rPr>
              <a:t>ARP: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latin typeface="Calibri"/>
                <a:cs typeface="Calibri"/>
              </a:rPr>
              <a:t>Elevation: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20" dirty="0">
                <a:latin typeface="Calibri"/>
                <a:cs typeface="Calibri"/>
              </a:rPr>
              <a:t>FIC: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Calibri"/>
                <a:cs typeface="Calibri"/>
              </a:rPr>
              <a:t>MARTIN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TRAFFIC: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20" dirty="0">
                <a:latin typeface="Calibri"/>
                <a:cs typeface="Calibri"/>
              </a:rPr>
              <a:t>RWY: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070" y="1144905"/>
            <a:ext cx="1842770" cy="293670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20" dirty="0">
                <a:latin typeface="Calibri"/>
                <a:cs typeface="Calibri"/>
              </a:rPr>
              <a:t>LZMA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490355N </a:t>
            </a:r>
            <a:r>
              <a:rPr sz="1800" spc="-10" dirty="0">
                <a:latin typeface="Calibri"/>
                <a:cs typeface="Calibri"/>
              </a:rPr>
              <a:t>0185703E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1378ft </a:t>
            </a:r>
            <a:r>
              <a:rPr sz="1800" spc="-10" dirty="0">
                <a:latin typeface="Calibri"/>
                <a:cs typeface="Calibri"/>
              </a:rPr>
              <a:t>(420m)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1</a:t>
            </a:r>
            <a:r>
              <a:rPr lang="sk-SK" sz="1800" spc="-10" dirty="0">
                <a:latin typeface="Calibri"/>
                <a:cs typeface="Calibri"/>
              </a:rPr>
              <a:t>24,3MHz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120,040MHz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18L/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36R </a:t>
            </a:r>
            <a:r>
              <a:rPr sz="1800" spc="-20" dirty="0">
                <a:latin typeface="Calibri"/>
                <a:cs typeface="Calibri"/>
              </a:rPr>
              <a:t>800m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Calibri"/>
                <a:cs typeface="Calibri"/>
              </a:rPr>
              <a:t>18R/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36L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800m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9268" y="1203960"/>
            <a:ext cx="11529060" cy="5425440"/>
            <a:chOff x="239268" y="1203960"/>
            <a:chExt cx="11529060" cy="5425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9515" y="1203960"/>
              <a:ext cx="7258811" cy="5425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68" y="4411980"/>
              <a:ext cx="4270248" cy="2205625"/>
            </a:xfrm>
            <a:prstGeom prst="rect">
              <a:avLst/>
            </a:prstGeom>
          </p:spPr>
        </p:pic>
      </p:grpSp>
      <p:pic>
        <p:nvPicPr>
          <p:cNvPr id="8" name="Obrázok 7">
            <a:extLst>
              <a:ext uri="{FF2B5EF4-FFF2-40B4-BE49-F238E27FC236}">
                <a16:creationId xmlns:a16="http://schemas.microsoft.com/office/drawing/2014/main" id="{C9A516A0-691F-4E8A-B438-CA0BD7B1B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2E5496"/>
                  </a:solidFill>
                </a:uFill>
              </a:rPr>
              <a:t>LZMA-</a:t>
            </a:r>
            <a:r>
              <a:rPr sz="3600" u="sng" spc="-295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50" dirty="0">
                <a:uFill>
                  <a:solidFill>
                    <a:srgbClr val="2E5496"/>
                  </a:solidFill>
                </a:uFill>
              </a:rPr>
              <a:t>LETISKO-</a:t>
            </a:r>
            <a:r>
              <a:rPr sz="3600" u="sng" spc="-22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sz="3600" u="sng" spc="-10" dirty="0">
                <a:uFill>
                  <a:solidFill>
                    <a:srgbClr val="2E5496"/>
                  </a:solidFill>
                </a:uFill>
              </a:rPr>
              <a:t>RWY18/36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040382" y="976883"/>
            <a:ext cx="9990455" cy="5718175"/>
            <a:chOff x="2040382" y="976883"/>
            <a:chExt cx="9990455" cy="5718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6467" y="4196562"/>
              <a:ext cx="807411" cy="5200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26524" y="3745991"/>
              <a:ext cx="116839" cy="106045"/>
            </a:xfrm>
            <a:custGeom>
              <a:avLst/>
              <a:gdLst/>
              <a:ahLst/>
              <a:cxnLst/>
              <a:rect l="l" t="t" r="r" b="b"/>
              <a:pathLst>
                <a:path w="116840" h="106045">
                  <a:moveTo>
                    <a:pt x="0" y="106044"/>
                  </a:moveTo>
                  <a:lnTo>
                    <a:pt x="116840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7416" y="976883"/>
              <a:ext cx="9083040" cy="57180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41867" y="3349625"/>
              <a:ext cx="1194435" cy="1621155"/>
            </a:xfrm>
            <a:custGeom>
              <a:avLst/>
              <a:gdLst/>
              <a:ahLst/>
              <a:cxnLst/>
              <a:rect l="l" t="t" r="r" b="b"/>
              <a:pathLst>
                <a:path w="1194434" h="1621154">
                  <a:moveTo>
                    <a:pt x="786256" y="0"/>
                  </a:moveTo>
                  <a:lnTo>
                    <a:pt x="0" y="230759"/>
                  </a:lnTo>
                  <a:lnTo>
                    <a:pt x="407924" y="1620647"/>
                  </a:lnTo>
                  <a:lnTo>
                    <a:pt x="1194180" y="1389888"/>
                  </a:lnTo>
                  <a:lnTo>
                    <a:pt x="786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41867" y="3349625"/>
              <a:ext cx="1194435" cy="1621155"/>
            </a:xfrm>
            <a:custGeom>
              <a:avLst/>
              <a:gdLst/>
              <a:ahLst/>
              <a:cxnLst/>
              <a:rect l="l" t="t" r="r" b="b"/>
              <a:pathLst>
                <a:path w="1194434" h="1621154">
                  <a:moveTo>
                    <a:pt x="0" y="230759"/>
                  </a:moveTo>
                  <a:lnTo>
                    <a:pt x="786256" y="0"/>
                  </a:lnTo>
                  <a:lnTo>
                    <a:pt x="1194180" y="1389888"/>
                  </a:lnTo>
                  <a:lnTo>
                    <a:pt x="407924" y="1620647"/>
                  </a:lnTo>
                  <a:lnTo>
                    <a:pt x="0" y="2307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99220" y="4742052"/>
              <a:ext cx="535940" cy="410209"/>
            </a:xfrm>
            <a:custGeom>
              <a:avLst/>
              <a:gdLst/>
              <a:ahLst/>
              <a:cxnLst/>
              <a:rect l="l" t="t" r="r" b="b"/>
              <a:pathLst>
                <a:path w="535940" h="410210">
                  <a:moveTo>
                    <a:pt x="535939" y="0"/>
                  </a:moveTo>
                  <a:lnTo>
                    <a:pt x="0" y="144526"/>
                  </a:lnTo>
                  <a:lnTo>
                    <a:pt x="161925" y="410210"/>
                  </a:lnTo>
                  <a:lnTo>
                    <a:pt x="535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99220" y="4742052"/>
              <a:ext cx="535940" cy="410209"/>
            </a:xfrm>
            <a:custGeom>
              <a:avLst/>
              <a:gdLst/>
              <a:ahLst/>
              <a:cxnLst/>
              <a:rect l="l" t="t" r="r" b="b"/>
              <a:pathLst>
                <a:path w="535940" h="410210">
                  <a:moveTo>
                    <a:pt x="0" y="144526"/>
                  </a:moveTo>
                  <a:lnTo>
                    <a:pt x="535939" y="0"/>
                  </a:lnTo>
                  <a:lnTo>
                    <a:pt x="161925" y="410210"/>
                  </a:lnTo>
                  <a:lnTo>
                    <a:pt x="0" y="14452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19591" y="3346450"/>
              <a:ext cx="671830" cy="290830"/>
            </a:xfrm>
            <a:custGeom>
              <a:avLst/>
              <a:gdLst/>
              <a:ahLst/>
              <a:cxnLst/>
              <a:rect l="l" t="t" r="r" b="b"/>
              <a:pathLst>
                <a:path w="671829" h="290829">
                  <a:moveTo>
                    <a:pt x="671322" y="0"/>
                  </a:moveTo>
                  <a:lnTo>
                    <a:pt x="0" y="4445"/>
                  </a:lnTo>
                  <a:lnTo>
                    <a:pt x="66039" y="290575"/>
                  </a:lnTo>
                  <a:lnTo>
                    <a:pt x="671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19591" y="3346450"/>
              <a:ext cx="671830" cy="290830"/>
            </a:xfrm>
            <a:custGeom>
              <a:avLst/>
              <a:gdLst/>
              <a:ahLst/>
              <a:cxnLst/>
              <a:rect l="l" t="t" r="r" b="b"/>
              <a:pathLst>
                <a:path w="671829" h="290829">
                  <a:moveTo>
                    <a:pt x="0" y="4445"/>
                  </a:moveTo>
                  <a:lnTo>
                    <a:pt x="671322" y="0"/>
                  </a:lnTo>
                  <a:lnTo>
                    <a:pt x="66039" y="290575"/>
                  </a:lnTo>
                  <a:lnTo>
                    <a:pt x="0" y="444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48977" y="4763262"/>
              <a:ext cx="183515" cy="222250"/>
            </a:xfrm>
            <a:custGeom>
              <a:avLst/>
              <a:gdLst/>
              <a:ahLst/>
              <a:cxnLst/>
              <a:rect l="l" t="t" r="r" b="b"/>
              <a:pathLst>
                <a:path w="183515" h="222250">
                  <a:moveTo>
                    <a:pt x="0" y="222250"/>
                  </a:moveTo>
                  <a:lnTo>
                    <a:pt x="183388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8679" y="3201923"/>
              <a:ext cx="633983" cy="1310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4347" y="3355906"/>
              <a:ext cx="404362" cy="4867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46732" y="2543555"/>
              <a:ext cx="1013460" cy="238125"/>
            </a:xfrm>
            <a:custGeom>
              <a:avLst/>
              <a:gdLst/>
              <a:ahLst/>
              <a:cxnLst/>
              <a:rect l="l" t="t" r="r" b="b"/>
              <a:pathLst>
                <a:path w="1013460" h="238125">
                  <a:moveTo>
                    <a:pt x="1013460" y="0"/>
                  </a:moveTo>
                  <a:lnTo>
                    <a:pt x="0" y="118872"/>
                  </a:lnTo>
                  <a:lnTo>
                    <a:pt x="1013460" y="237744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46732" y="2543555"/>
              <a:ext cx="1013460" cy="238125"/>
            </a:xfrm>
            <a:custGeom>
              <a:avLst/>
              <a:gdLst/>
              <a:ahLst/>
              <a:cxnLst/>
              <a:rect l="l" t="t" r="r" b="b"/>
              <a:pathLst>
                <a:path w="1013460" h="238125">
                  <a:moveTo>
                    <a:pt x="1013460" y="237744"/>
                  </a:moveTo>
                  <a:lnTo>
                    <a:pt x="0" y="118872"/>
                  </a:lnTo>
                  <a:lnTo>
                    <a:pt x="1013460" y="0"/>
                  </a:lnTo>
                  <a:lnTo>
                    <a:pt x="1013460" y="2377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34639" y="2595763"/>
            <a:ext cx="254000" cy="173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35051" y="1978279"/>
            <a:ext cx="526415" cy="1490980"/>
          </a:xfrm>
          <a:prstGeom prst="rect">
            <a:avLst/>
          </a:prstGeom>
        </p:spPr>
        <p:txBody>
          <a:bodyPr vert="vert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800" spc="-35" dirty="0">
                <a:latin typeface="Arial Black"/>
                <a:cs typeface="Arial Black"/>
              </a:rPr>
              <a:t>RWY</a:t>
            </a:r>
            <a:r>
              <a:rPr sz="2800" spc="-185" dirty="0">
                <a:latin typeface="Arial Black"/>
                <a:cs typeface="Arial Black"/>
              </a:rPr>
              <a:t> </a:t>
            </a:r>
            <a:r>
              <a:rPr sz="2800" spc="-25" dirty="0">
                <a:latin typeface="Arial Black"/>
                <a:cs typeface="Arial Black"/>
              </a:rPr>
              <a:t>18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561172" y="1607645"/>
            <a:ext cx="2213610" cy="2492375"/>
            <a:chOff x="9561172" y="1607645"/>
            <a:chExt cx="2213610" cy="249237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61172" y="3707193"/>
              <a:ext cx="455813" cy="39223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322052" y="1613995"/>
              <a:ext cx="1446530" cy="405765"/>
            </a:xfrm>
            <a:custGeom>
              <a:avLst/>
              <a:gdLst/>
              <a:ahLst/>
              <a:cxnLst/>
              <a:rect l="l" t="t" r="r" b="b"/>
              <a:pathLst>
                <a:path w="1446529" h="405764">
                  <a:moveTo>
                    <a:pt x="1232169" y="0"/>
                  </a:moveTo>
                  <a:lnTo>
                    <a:pt x="1177613" y="2135"/>
                  </a:lnTo>
                  <a:lnTo>
                    <a:pt x="1120296" y="6284"/>
                  </a:lnTo>
                  <a:lnTo>
                    <a:pt x="1061476" y="11240"/>
                  </a:lnTo>
                  <a:lnTo>
                    <a:pt x="1002411" y="15795"/>
                  </a:lnTo>
                  <a:lnTo>
                    <a:pt x="958153" y="18972"/>
                  </a:lnTo>
                  <a:lnTo>
                    <a:pt x="911221" y="22803"/>
                  </a:lnTo>
                  <a:lnTo>
                    <a:pt x="862153" y="27362"/>
                  </a:lnTo>
                  <a:lnTo>
                    <a:pt x="811486" y="32723"/>
                  </a:lnTo>
                  <a:lnTo>
                    <a:pt x="759757" y="38962"/>
                  </a:lnTo>
                  <a:lnTo>
                    <a:pt x="707504" y="46152"/>
                  </a:lnTo>
                  <a:lnTo>
                    <a:pt x="655266" y="54368"/>
                  </a:lnTo>
                  <a:lnTo>
                    <a:pt x="603578" y="63685"/>
                  </a:lnTo>
                  <a:lnTo>
                    <a:pt x="552980" y="74176"/>
                  </a:lnTo>
                  <a:lnTo>
                    <a:pt x="504008" y="85916"/>
                  </a:lnTo>
                  <a:lnTo>
                    <a:pt x="457200" y="98980"/>
                  </a:lnTo>
                  <a:lnTo>
                    <a:pt x="407701" y="115097"/>
                  </a:lnTo>
                  <a:lnTo>
                    <a:pt x="359395" y="133058"/>
                  </a:lnTo>
                  <a:lnTo>
                    <a:pt x="312151" y="152659"/>
                  </a:lnTo>
                  <a:lnTo>
                    <a:pt x="265834" y="173695"/>
                  </a:lnTo>
                  <a:lnTo>
                    <a:pt x="220313" y="195961"/>
                  </a:lnTo>
                  <a:lnTo>
                    <a:pt x="175455" y="219251"/>
                  </a:lnTo>
                  <a:lnTo>
                    <a:pt x="131127" y="243362"/>
                  </a:lnTo>
                  <a:lnTo>
                    <a:pt x="87197" y="268087"/>
                  </a:lnTo>
                  <a:lnTo>
                    <a:pt x="0" y="318563"/>
                  </a:lnTo>
                  <a:lnTo>
                    <a:pt x="762000" y="355139"/>
                  </a:lnTo>
                  <a:lnTo>
                    <a:pt x="814228" y="353603"/>
                  </a:lnTo>
                  <a:lnTo>
                    <a:pt x="935799" y="350758"/>
                  </a:lnTo>
                  <a:lnTo>
                    <a:pt x="1074039" y="349246"/>
                  </a:lnTo>
                  <a:lnTo>
                    <a:pt x="1176274" y="351710"/>
                  </a:lnTo>
                  <a:lnTo>
                    <a:pt x="1226460" y="361743"/>
                  </a:lnTo>
                  <a:lnTo>
                    <a:pt x="1271446" y="391144"/>
                  </a:lnTo>
                  <a:lnTo>
                    <a:pt x="1295273" y="398319"/>
                  </a:lnTo>
                  <a:lnTo>
                    <a:pt x="1331450" y="402586"/>
                  </a:lnTo>
                  <a:lnTo>
                    <a:pt x="1371330" y="405209"/>
                  </a:lnTo>
                  <a:lnTo>
                    <a:pt x="1406519" y="396069"/>
                  </a:lnTo>
                  <a:lnTo>
                    <a:pt x="1428623" y="365045"/>
                  </a:lnTo>
                  <a:lnTo>
                    <a:pt x="1436037" y="330828"/>
                  </a:lnTo>
                  <a:lnTo>
                    <a:pt x="1442418" y="283519"/>
                  </a:lnTo>
                  <a:lnTo>
                    <a:pt x="1446017" y="228408"/>
                  </a:lnTo>
                  <a:lnTo>
                    <a:pt x="1445087" y="170785"/>
                  </a:lnTo>
                  <a:lnTo>
                    <a:pt x="1437879" y="115938"/>
                  </a:lnTo>
                  <a:lnTo>
                    <a:pt x="1422644" y="69158"/>
                  </a:lnTo>
                  <a:lnTo>
                    <a:pt x="1397634" y="35734"/>
                  </a:lnTo>
                  <a:lnTo>
                    <a:pt x="1327969" y="6598"/>
                  </a:lnTo>
                  <a:lnTo>
                    <a:pt x="1282707" y="1085"/>
                  </a:lnTo>
                  <a:lnTo>
                    <a:pt x="123216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22052" y="1613995"/>
              <a:ext cx="1446530" cy="405765"/>
            </a:xfrm>
            <a:custGeom>
              <a:avLst/>
              <a:gdLst/>
              <a:ahLst/>
              <a:cxnLst/>
              <a:rect l="l" t="t" r="r" b="b"/>
              <a:pathLst>
                <a:path w="1446529" h="405764">
                  <a:moveTo>
                    <a:pt x="0" y="318563"/>
                  </a:moveTo>
                  <a:lnTo>
                    <a:pt x="43532" y="293223"/>
                  </a:lnTo>
                  <a:lnTo>
                    <a:pt x="87197" y="268087"/>
                  </a:lnTo>
                  <a:lnTo>
                    <a:pt x="131127" y="243362"/>
                  </a:lnTo>
                  <a:lnTo>
                    <a:pt x="175455" y="219251"/>
                  </a:lnTo>
                  <a:lnTo>
                    <a:pt x="220313" y="195961"/>
                  </a:lnTo>
                  <a:lnTo>
                    <a:pt x="265834" y="173695"/>
                  </a:lnTo>
                  <a:lnTo>
                    <a:pt x="312151" y="152659"/>
                  </a:lnTo>
                  <a:lnTo>
                    <a:pt x="359395" y="133058"/>
                  </a:lnTo>
                  <a:lnTo>
                    <a:pt x="407701" y="115097"/>
                  </a:lnTo>
                  <a:lnTo>
                    <a:pt x="457200" y="98980"/>
                  </a:lnTo>
                  <a:lnTo>
                    <a:pt x="504008" y="85916"/>
                  </a:lnTo>
                  <a:lnTo>
                    <a:pt x="552980" y="74176"/>
                  </a:lnTo>
                  <a:lnTo>
                    <a:pt x="603578" y="63685"/>
                  </a:lnTo>
                  <a:lnTo>
                    <a:pt x="655266" y="54368"/>
                  </a:lnTo>
                  <a:lnTo>
                    <a:pt x="707504" y="46152"/>
                  </a:lnTo>
                  <a:lnTo>
                    <a:pt x="759757" y="38962"/>
                  </a:lnTo>
                  <a:lnTo>
                    <a:pt x="811486" y="32723"/>
                  </a:lnTo>
                  <a:lnTo>
                    <a:pt x="862153" y="27362"/>
                  </a:lnTo>
                  <a:lnTo>
                    <a:pt x="911221" y="22803"/>
                  </a:lnTo>
                  <a:lnTo>
                    <a:pt x="958153" y="18972"/>
                  </a:lnTo>
                  <a:lnTo>
                    <a:pt x="1002411" y="15795"/>
                  </a:lnTo>
                  <a:lnTo>
                    <a:pt x="1061476" y="11240"/>
                  </a:lnTo>
                  <a:lnTo>
                    <a:pt x="1120296" y="6284"/>
                  </a:lnTo>
                  <a:lnTo>
                    <a:pt x="1177613" y="2135"/>
                  </a:lnTo>
                  <a:lnTo>
                    <a:pt x="1232169" y="0"/>
                  </a:lnTo>
                  <a:lnTo>
                    <a:pt x="1282707" y="1085"/>
                  </a:lnTo>
                  <a:lnTo>
                    <a:pt x="1327969" y="6598"/>
                  </a:lnTo>
                  <a:lnTo>
                    <a:pt x="1366697" y="17745"/>
                  </a:lnTo>
                  <a:lnTo>
                    <a:pt x="1422644" y="69158"/>
                  </a:lnTo>
                  <a:lnTo>
                    <a:pt x="1437879" y="115938"/>
                  </a:lnTo>
                  <a:lnTo>
                    <a:pt x="1445087" y="170785"/>
                  </a:lnTo>
                  <a:lnTo>
                    <a:pt x="1446017" y="228408"/>
                  </a:lnTo>
                  <a:lnTo>
                    <a:pt x="1442418" y="283519"/>
                  </a:lnTo>
                  <a:lnTo>
                    <a:pt x="1436037" y="330828"/>
                  </a:lnTo>
                  <a:lnTo>
                    <a:pt x="1428623" y="365045"/>
                  </a:lnTo>
                  <a:lnTo>
                    <a:pt x="1406519" y="396069"/>
                  </a:lnTo>
                  <a:lnTo>
                    <a:pt x="1371330" y="405209"/>
                  </a:lnTo>
                  <a:lnTo>
                    <a:pt x="1331450" y="402586"/>
                  </a:lnTo>
                  <a:lnTo>
                    <a:pt x="1295273" y="398319"/>
                  </a:lnTo>
                  <a:lnTo>
                    <a:pt x="1271446" y="391144"/>
                  </a:lnTo>
                  <a:lnTo>
                    <a:pt x="1253347" y="376920"/>
                  </a:lnTo>
                  <a:lnTo>
                    <a:pt x="1226460" y="361743"/>
                  </a:lnTo>
                  <a:lnTo>
                    <a:pt x="1176274" y="351710"/>
                  </a:lnTo>
                  <a:lnTo>
                    <a:pt x="1074039" y="349246"/>
                  </a:lnTo>
                  <a:lnTo>
                    <a:pt x="935799" y="350758"/>
                  </a:lnTo>
                  <a:lnTo>
                    <a:pt x="814228" y="353603"/>
                  </a:lnTo>
                  <a:lnTo>
                    <a:pt x="762000" y="355139"/>
                  </a:lnTo>
                  <a:lnTo>
                    <a:pt x="0" y="318563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099165" y="1698992"/>
            <a:ext cx="381000" cy="2146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dirty="0">
                <a:solidFill>
                  <a:srgbClr val="BCD6ED"/>
                </a:solidFill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688592" y="947927"/>
            <a:ext cx="5176520" cy="5255260"/>
            <a:chOff x="1688592" y="947927"/>
            <a:chExt cx="5176520" cy="525526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7642" y="966977"/>
              <a:ext cx="1693163" cy="7223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07642" y="966977"/>
              <a:ext cx="1693545" cy="722630"/>
            </a:xfrm>
            <a:custGeom>
              <a:avLst/>
              <a:gdLst/>
              <a:ahLst/>
              <a:cxnLst/>
              <a:rect l="l" t="t" r="r" b="b"/>
              <a:pathLst>
                <a:path w="1693545" h="722630">
                  <a:moveTo>
                    <a:pt x="0" y="120396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5" y="0"/>
                  </a:lnTo>
                  <a:lnTo>
                    <a:pt x="1572768" y="0"/>
                  </a:lnTo>
                  <a:lnTo>
                    <a:pt x="1619654" y="9453"/>
                  </a:lnTo>
                  <a:lnTo>
                    <a:pt x="1657921" y="35242"/>
                  </a:lnTo>
                  <a:lnTo>
                    <a:pt x="1683710" y="73509"/>
                  </a:lnTo>
                  <a:lnTo>
                    <a:pt x="1693163" y="120396"/>
                  </a:lnTo>
                  <a:lnTo>
                    <a:pt x="1693163" y="601980"/>
                  </a:lnTo>
                  <a:lnTo>
                    <a:pt x="1683710" y="648866"/>
                  </a:lnTo>
                  <a:lnTo>
                    <a:pt x="1657921" y="687133"/>
                  </a:lnTo>
                  <a:lnTo>
                    <a:pt x="1619654" y="712922"/>
                  </a:lnTo>
                  <a:lnTo>
                    <a:pt x="1572768" y="722376"/>
                  </a:lnTo>
                  <a:lnTo>
                    <a:pt x="120395" y="722376"/>
                  </a:lnTo>
                  <a:lnTo>
                    <a:pt x="73509" y="712922"/>
                  </a:lnTo>
                  <a:lnTo>
                    <a:pt x="35242" y="687133"/>
                  </a:lnTo>
                  <a:lnTo>
                    <a:pt x="9453" y="648866"/>
                  </a:lnTo>
                  <a:lnTo>
                    <a:pt x="0" y="601980"/>
                  </a:lnTo>
                  <a:lnTo>
                    <a:pt x="0" y="120396"/>
                  </a:lnTo>
                  <a:close/>
                </a:path>
              </a:pathLst>
            </a:custGeom>
            <a:ln w="381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24884" y="3275076"/>
              <a:ext cx="1823085" cy="196850"/>
            </a:xfrm>
            <a:custGeom>
              <a:avLst/>
              <a:gdLst/>
              <a:ahLst/>
              <a:cxnLst/>
              <a:rect l="l" t="t" r="r" b="b"/>
              <a:pathLst>
                <a:path w="1823085" h="196850">
                  <a:moveTo>
                    <a:pt x="1724405" y="0"/>
                  </a:moveTo>
                  <a:lnTo>
                    <a:pt x="1724405" y="49149"/>
                  </a:lnTo>
                  <a:lnTo>
                    <a:pt x="98298" y="49149"/>
                  </a:lnTo>
                  <a:lnTo>
                    <a:pt x="98298" y="0"/>
                  </a:lnTo>
                  <a:lnTo>
                    <a:pt x="0" y="98298"/>
                  </a:lnTo>
                  <a:lnTo>
                    <a:pt x="98298" y="196596"/>
                  </a:lnTo>
                  <a:lnTo>
                    <a:pt x="98298" y="147447"/>
                  </a:lnTo>
                  <a:lnTo>
                    <a:pt x="1724405" y="147447"/>
                  </a:lnTo>
                  <a:lnTo>
                    <a:pt x="1724405" y="196596"/>
                  </a:lnTo>
                  <a:lnTo>
                    <a:pt x="1822703" y="98298"/>
                  </a:lnTo>
                  <a:lnTo>
                    <a:pt x="17244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24884" y="3275076"/>
              <a:ext cx="1823085" cy="196850"/>
            </a:xfrm>
            <a:custGeom>
              <a:avLst/>
              <a:gdLst/>
              <a:ahLst/>
              <a:cxnLst/>
              <a:rect l="l" t="t" r="r" b="b"/>
              <a:pathLst>
                <a:path w="1823085" h="196850">
                  <a:moveTo>
                    <a:pt x="98298" y="196596"/>
                  </a:moveTo>
                  <a:lnTo>
                    <a:pt x="0" y="98298"/>
                  </a:lnTo>
                  <a:lnTo>
                    <a:pt x="98298" y="0"/>
                  </a:lnTo>
                  <a:lnTo>
                    <a:pt x="98298" y="49149"/>
                  </a:lnTo>
                  <a:lnTo>
                    <a:pt x="1724405" y="49149"/>
                  </a:lnTo>
                  <a:lnTo>
                    <a:pt x="1724405" y="0"/>
                  </a:lnTo>
                  <a:lnTo>
                    <a:pt x="1822703" y="98298"/>
                  </a:lnTo>
                  <a:lnTo>
                    <a:pt x="1724405" y="196596"/>
                  </a:lnTo>
                  <a:lnTo>
                    <a:pt x="1724405" y="147447"/>
                  </a:lnTo>
                  <a:lnTo>
                    <a:pt x="98298" y="147447"/>
                  </a:lnTo>
                  <a:lnTo>
                    <a:pt x="98298" y="196596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80048" y="4382769"/>
              <a:ext cx="379095" cy="1813560"/>
            </a:xfrm>
            <a:custGeom>
              <a:avLst/>
              <a:gdLst/>
              <a:ahLst/>
              <a:cxnLst/>
              <a:rect l="l" t="t" r="r" b="b"/>
              <a:pathLst>
                <a:path w="379095" h="1813560">
                  <a:moveTo>
                    <a:pt x="101600" y="0"/>
                  </a:moveTo>
                  <a:lnTo>
                    <a:pt x="0" y="123443"/>
                  </a:lnTo>
                  <a:lnTo>
                    <a:pt x="56260" y="117982"/>
                  </a:lnTo>
                  <a:lnTo>
                    <a:pt x="209676" y="1706435"/>
                  </a:lnTo>
                  <a:lnTo>
                    <a:pt x="153416" y="1711883"/>
                  </a:lnTo>
                  <a:lnTo>
                    <a:pt x="276859" y="1813534"/>
                  </a:lnTo>
                  <a:lnTo>
                    <a:pt x="378586" y="1690128"/>
                  </a:lnTo>
                  <a:lnTo>
                    <a:pt x="322325" y="1695564"/>
                  </a:lnTo>
                  <a:lnTo>
                    <a:pt x="168782" y="107060"/>
                  </a:lnTo>
                  <a:lnTo>
                    <a:pt x="225044" y="10159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80048" y="4382769"/>
              <a:ext cx="379095" cy="1813560"/>
            </a:xfrm>
            <a:custGeom>
              <a:avLst/>
              <a:gdLst/>
              <a:ahLst/>
              <a:cxnLst/>
              <a:rect l="l" t="t" r="r" b="b"/>
              <a:pathLst>
                <a:path w="379095" h="1813560">
                  <a:moveTo>
                    <a:pt x="0" y="123443"/>
                  </a:moveTo>
                  <a:lnTo>
                    <a:pt x="101600" y="0"/>
                  </a:lnTo>
                  <a:lnTo>
                    <a:pt x="225044" y="101599"/>
                  </a:lnTo>
                  <a:lnTo>
                    <a:pt x="168782" y="107060"/>
                  </a:lnTo>
                  <a:lnTo>
                    <a:pt x="322325" y="1695564"/>
                  </a:lnTo>
                  <a:lnTo>
                    <a:pt x="378586" y="1690128"/>
                  </a:lnTo>
                  <a:lnTo>
                    <a:pt x="276859" y="1813534"/>
                  </a:lnTo>
                  <a:lnTo>
                    <a:pt x="153416" y="1711883"/>
                  </a:lnTo>
                  <a:lnTo>
                    <a:pt x="209676" y="1706435"/>
                  </a:lnTo>
                  <a:lnTo>
                    <a:pt x="56260" y="117982"/>
                  </a:lnTo>
                  <a:lnTo>
                    <a:pt x="0" y="12344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11555" y="3973529"/>
            <a:ext cx="5002530" cy="249618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SITUÁCIA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 RWY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18/36</a:t>
            </a:r>
            <a:endParaRPr sz="1800">
              <a:latin typeface="Arial Black"/>
              <a:cs typeface="Arial Black"/>
            </a:endParaRPr>
          </a:p>
          <a:p>
            <a:pPr marL="299085" marR="5080" indent="-287020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VYZNAČENIE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CIEST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II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TRIEDY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V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OKOLÍ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LETISKA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PARKOVACIE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PLOCHY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PRI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RWY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ULOŽENIE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GRIDU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18/36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RIZIKÁ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FINÁLE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18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55" dirty="0"/>
              <a:t>LZMA-</a:t>
            </a:r>
            <a:r>
              <a:rPr spc="-120" dirty="0"/>
              <a:t> </a:t>
            </a:r>
            <a:r>
              <a:rPr spc="-125" dirty="0"/>
              <a:t>PARKOVISKO</a:t>
            </a:r>
            <a:r>
              <a:rPr spc="-100" dirty="0"/>
              <a:t> </a:t>
            </a:r>
            <a:r>
              <a:rPr spc="-125" dirty="0"/>
              <a:t>PRÍVESOV,</a:t>
            </a:r>
            <a:r>
              <a:rPr spc="-110" dirty="0"/>
              <a:t> </a:t>
            </a:r>
            <a:r>
              <a:rPr spc="-50" dirty="0"/>
              <a:t>KEMPING,</a:t>
            </a:r>
            <a:r>
              <a:rPr spc="-95" dirty="0"/>
              <a:t> </a:t>
            </a:r>
            <a:r>
              <a:rPr spc="-20" dirty="0"/>
              <a:t>VODA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405" y="6360058"/>
            <a:ext cx="83318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5280" algn="l"/>
              </a:tabLst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H</a:t>
            </a:r>
            <a:r>
              <a:rPr sz="1800" spc="-1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-</a:t>
            </a:r>
            <a:r>
              <a:rPr sz="1800" spc="-11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2D75B6"/>
                </a:solidFill>
                <a:latin typeface="Arial Black"/>
                <a:cs typeface="Arial Black"/>
              </a:rPr>
              <a:t>HANGÁR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	</a:t>
            </a:r>
            <a:r>
              <a:rPr sz="1800" spc="-45" dirty="0">
                <a:solidFill>
                  <a:srgbClr val="FFC000"/>
                </a:solidFill>
                <a:latin typeface="Arial Black"/>
                <a:cs typeface="Arial Black"/>
              </a:rPr>
              <a:t>GTZ</a:t>
            </a:r>
            <a:r>
              <a:rPr sz="1800" spc="-10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–</a:t>
            </a:r>
            <a:r>
              <a:rPr sz="1800" spc="-9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100" dirty="0">
                <a:solidFill>
                  <a:srgbClr val="2D75B6"/>
                </a:solidFill>
                <a:latin typeface="Arial Black"/>
                <a:cs typeface="Arial Black"/>
              </a:rPr>
              <a:t>PARKOVISKO</a:t>
            </a:r>
            <a:r>
              <a:rPr sz="1800" spc="-55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2D75B6"/>
                </a:solidFill>
                <a:latin typeface="Arial Black"/>
                <a:cs typeface="Arial Black"/>
              </a:rPr>
              <a:t>TRANSPORTNÝCH</a:t>
            </a:r>
            <a:r>
              <a:rPr sz="1800" spc="-45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2D75B6"/>
                </a:solidFill>
                <a:latin typeface="Arial Black"/>
                <a:cs typeface="Arial Black"/>
              </a:rPr>
              <a:t>VOZOV</a:t>
            </a:r>
            <a:r>
              <a:rPr sz="1800" spc="-8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C000"/>
                </a:solidFill>
                <a:latin typeface="Arial Black"/>
                <a:cs typeface="Arial Black"/>
              </a:rPr>
              <a:t>C</a:t>
            </a:r>
            <a:r>
              <a:rPr sz="1800" spc="-8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-</a:t>
            </a:r>
            <a:r>
              <a:rPr sz="1800" spc="-10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2D75B6"/>
                </a:solidFill>
                <a:latin typeface="Arial Black"/>
                <a:cs typeface="Arial Black"/>
              </a:rPr>
              <a:t>KEMP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3330" y="6360058"/>
            <a:ext cx="297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W</a:t>
            </a:r>
            <a:r>
              <a:rPr sz="1800" spc="-10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2D75B6"/>
                </a:solidFill>
                <a:latin typeface="Arial Black"/>
                <a:cs typeface="Arial Black"/>
              </a:rPr>
              <a:t>–</a:t>
            </a:r>
            <a:r>
              <a:rPr sz="1800" spc="-105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2D75B6"/>
                </a:solidFill>
                <a:latin typeface="Arial Black"/>
                <a:cs typeface="Arial Black"/>
              </a:rPr>
              <a:t>VODA</a:t>
            </a:r>
            <a:r>
              <a:rPr sz="1800" spc="-120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2D75B6"/>
                </a:solidFill>
                <a:latin typeface="Arial Black"/>
                <a:cs typeface="Arial Black"/>
              </a:rPr>
              <a:t>PRE</a:t>
            </a:r>
            <a:r>
              <a:rPr sz="1800" spc="-95" dirty="0">
                <a:solidFill>
                  <a:srgbClr val="2D75B6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2D75B6"/>
                </a:solidFill>
                <a:latin typeface="Arial Black"/>
                <a:cs typeface="Arial Black"/>
              </a:rPr>
              <a:t>VETRONE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30405" y="959041"/>
            <a:ext cx="6463665" cy="5282565"/>
            <a:chOff x="5565521" y="958595"/>
            <a:chExt cx="6463665" cy="52825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80" y="958595"/>
              <a:ext cx="6283452" cy="52821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71871" y="3250311"/>
              <a:ext cx="2070100" cy="2676525"/>
            </a:xfrm>
            <a:custGeom>
              <a:avLst/>
              <a:gdLst/>
              <a:ahLst/>
              <a:cxnLst/>
              <a:rect l="l" t="t" r="r" b="b"/>
              <a:pathLst>
                <a:path w="2070100" h="2676525">
                  <a:moveTo>
                    <a:pt x="1266571" y="0"/>
                  </a:moveTo>
                  <a:lnTo>
                    <a:pt x="0" y="458850"/>
                  </a:lnTo>
                  <a:lnTo>
                    <a:pt x="803401" y="2676385"/>
                  </a:lnTo>
                  <a:lnTo>
                    <a:pt x="2069973" y="2217547"/>
                  </a:lnTo>
                  <a:lnTo>
                    <a:pt x="1266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1871" y="3250311"/>
              <a:ext cx="2070100" cy="2676525"/>
            </a:xfrm>
            <a:custGeom>
              <a:avLst/>
              <a:gdLst/>
              <a:ahLst/>
              <a:cxnLst/>
              <a:rect l="l" t="t" r="r" b="b"/>
              <a:pathLst>
                <a:path w="2070100" h="2676525">
                  <a:moveTo>
                    <a:pt x="0" y="458850"/>
                  </a:moveTo>
                  <a:lnTo>
                    <a:pt x="1266571" y="0"/>
                  </a:lnTo>
                  <a:lnTo>
                    <a:pt x="2069973" y="2217547"/>
                  </a:lnTo>
                  <a:lnTo>
                    <a:pt x="803401" y="2676385"/>
                  </a:lnTo>
                  <a:lnTo>
                    <a:pt x="0" y="458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2356" y="3248787"/>
              <a:ext cx="1174750" cy="438150"/>
            </a:xfrm>
            <a:custGeom>
              <a:avLst/>
              <a:gdLst/>
              <a:ahLst/>
              <a:cxnLst/>
              <a:rect l="l" t="t" r="r" b="b"/>
              <a:pathLst>
                <a:path w="1174750" h="438150">
                  <a:moveTo>
                    <a:pt x="1174369" y="0"/>
                  </a:moveTo>
                  <a:lnTo>
                    <a:pt x="0" y="42417"/>
                  </a:lnTo>
                  <a:lnTo>
                    <a:pt x="83947" y="437895"/>
                  </a:lnTo>
                  <a:lnTo>
                    <a:pt x="1174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2356" y="3248787"/>
              <a:ext cx="1174750" cy="438150"/>
            </a:xfrm>
            <a:custGeom>
              <a:avLst/>
              <a:gdLst/>
              <a:ahLst/>
              <a:cxnLst/>
              <a:rect l="l" t="t" r="r" b="b"/>
              <a:pathLst>
                <a:path w="1174750" h="438150">
                  <a:moveTo>
                    <a:pt x="0" y="42417"/>
                  </a:moveTo>
                  <a:lnTo>
                    <a:pt x="1174369" y="0"/>
                  </a:lnTo>
                  <a:lnTo>
                    <a:pt x="83947" y="437895"/>
                  </a:lnTo>
                  <a:lnTo>
                    <a:pt x="0" y="424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19944" y="4280915"/>
              <a:ext cx="1013460" cy="236220"/>
            </a:xfrm>
            <a:custGeom>
              <a:avLst/>
              <a:gdLst/>
              <a:ahLst/>
              <a:cxnLst/>
              <a:rect l="l" t="t" r="r" b="b"/>
              <a:pathLst>
                <a:path w="1013459" h="236220">
                  <a:moveTo>
                    <a:pt x="1013459" y="0"/>
                  </a:moveTo>
                  <a:lnTo>
                    <a:pt x="0" y="118109"/>
                  </a:lnTo>
                  <a:lnTo>
                    <a:pt x="1013459" y="236219"/>
                  </a:lnTo>
                  <a:lnTo>
                    <a:pt x="10134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19944" y="4280915"/>
              <a:ext cx="1013460" cy="236220"/>
            </a:xfrm>
            <a:custGeom>
              <a:avLst/>
              <a:gdLst/>
              <a:ahLst/>
              <a:cxnLst/>
              <a:rect l="l" t="t" r="r" b="b"/>
              <a:pathLst>
                <a:path w="1013459" h="236220">
                  <a:moveTo>
                    <a:pt x="1013459" y="236219"/>
                  </a:moveTo>
                  <a:lnTo>
                    <a:pt x="0" y="118109"/>
                  </a:lnTo>
                  <a:lnTo>
                    <a:pt x="1013459" y="0"/>
                  </a:lnTo>
                  <a:lnTo>
                    <a:pt x="1013459" y="236219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008741" y="4332742"/>
            <a:ext cx="254000" cy="173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82970" y="1551432"/>
            <a:ext cx="5128895" cy="3004185"/>
            <a:chOff x="5982970" y="1551432"/>
            <a:chExt cx="5128895" cy="300418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9236" y="2744724"/>
              <a:ext cx="245363" cy="2072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5456" y="2749296"/>
              <a:ext cx="245364" cy="2072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2344" y="2755392"/>
              <a:ext cx="245364" cy="2057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1424" y="2756916"/>
              <a:ext cx="245364" cy="2072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9648" y="2841004"/>
              <a:ext cx="308599" cy="3357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9087" y="3494658"/>
              <a:ext cx="320433" cy="3177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7075" y="3294888"/>
              <a:ext cx="320433" cy="3177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38652" y="3119882"/>
              <a:ext cx="320433" cy="3177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40835" y="2934843"/>
              <a:ext cx="320433" cy="3177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2420" y="3187192"/>
              <a:ext cx="320433" cy="3177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2351" y="3018282"/>
              <a:ext cx="320433" cy="3177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2970" y="2971495"/>
              <a:ext cx="1123687" cy="3343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01180" y="3224941"/>
              <a:ext cx="390156" cy="58584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11461" y="3067405"/>
              <a:ext cx="967359" cy="9930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9232" y="3732377"/>
              <a:ext cx="912977" cy="75580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43116" y="1551432"/>
              <a:ext cx="1459992" cy="88849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14275" y="3252962"/>
              <a:ext cx="600710" cy="1288415"/>
            </a:xfrm>
            <a:custGeom>
              <a:avLst/>
              <a:gdLst/>
              <a:ahLst/>
              <a:cxnLst/>
              <a:rect l="l" t="t" r="r" b="b"/>
              <a:pathLst>
                <a:path w="600709" h="1288414">
                  <a:moveTo>
                    <a:pt x="43165" y="3063"/>
                  </a:moveTo>
                  <a:lnTo>
                    <a:pt x="101016" y="13338"/>
                  </a:lnTo>
                  <a:lnTo>
                    <a:pt x="148396" y="50695"/>
                  </a:lnTo>
                  <a:lnTo>
                    <a:pt x="200891" y="109748"/>
                  </a:lnTo>
                  <a:lnTo>
                    <a:pt x="228538" y="146684"/>
                  </a:lnTo>
                  <a:lnTo>
                    <a:pt x="256841" y="188173"/>
                  </a:lnTo>
                  <a:lnTo>
                    <a:pt x="285593" y="233924"/>
                  </a:lnTo>
                  <a:lnTo>
                    <a:pt x="314586" y="283647"/>
                  </a:lnTo>
                  <a:lnTo>
                    <a:pt x="343614" y="337051"/>
                  </a:lnTo>
                  <a:lnTo>
                    <a:pt x="372468" y="393847"/>
                  </a:lnTo>
                  <a:lnTo>
                    <a:pt x="400941" y="453743"/>
                  </a:lnTo>
                  <a:lnTo>
                    <a:pt x="428826" y="516449"/>
                  </a:lnTo>
                  <a:lnTo>
                    <a:pt x="455915" y="581675"/>
                  </a:lnTo>
                  <a:lnTo>
                    <a:pt x="481376" y="647525"/>
                  </a:lnTo>
                  <a:lnTo>
                    <a:pt x="504525" y="712107"/>
                  </a:lnTo>
                  <a:lnTo>
                    <a:pt x="525313" y="775067"/>
                  </a:lnTo>
                  <a:lnTo>
                    <a:pt x="543688" y="836052"/>
                  </a:lnTo>
                  <a:lnTo>
                    <a:pt x="559598" y="894708"/>
                  </a:lnTo>
                  <a:lnTo>
                    <a:pt x="572992" y="950681"/>
                  </a:lnTo>
                  <a:lnTo>
                    <a:pt x="583819" y="1003617"/>
                  </a:lnTo>
                  <a:lnTo>
                    <a:pt x="592027" y="1053163"/>
                  </a:lnTo>
                  <a:lnTo>
                    <a:pt x="597566" y="1098964"/>
                  </a:lnTo>
                  <a:lnTo>
                    <a:pt x="600383" y="1140666"/>
                  </a:lnTo>
                  <a:lnTo>
                    <a:pt x="600427" y="1177917"/>
                  </a:lnTo>
                  <a:lnTo>
                    <a:pt x="597647" y="1210361"/>
                  </a:lnTo>
                  <a:lnTo>
                    <a:pt x="583410" y="1259416"/>
                  </a:lnTo>
                  <a:lnTo>
                    <a:pt x="540017" y="1288086"/>
                  </a:lnTo>
                  <a:lnTo>
                    <a:pt x="520664" y="1284580"/>
                  </a:lnTo>
                  <a:lnTo>
                    <a:pt x="476463" y="1258960"/>
                  </a:lnTo>
                  <a:lnTo>
                    <a:pt x="426319" y="1210472"/>
                  </a:lnTo>
                  <a:lnTo>
                    <a:pt x="399536" y="1178380"/>
                  </a:lnTo>
                  <a:lnTo>
                    <a:pt x="371889" y="1141444"/>
                  </a:lnTo>
                  <a:lnTo>
                    <a:pt x="343586" y="1099955"/>
                  </a:lnTo>
                  <a:lnTo>
                    <a:pt x="314834" y="1054205"/>
                  </a:lnTo>
                  <a:lnTo>
                    <a:pt x="285840" y="1004484"/>
                  </a:lnTo>
                  <a:lnTo>
                    <a:pt x="256813" y="951084"/>
                  </a:lnTo>
                  <a:lnTo>
                    <a:pt x="227959" y="894297"/>
                  </a:lnTo>
                  <a:lnTo>
                    <a:pt x="199486" y="834412"/>
                  </a:lnTo>
                  <a:lnTo>
                    <a:pt x="171601" y="771721"/>
                  </a:lnTo>
                  <a:lnTo>
                    <a:pt x="144511" y="706516"/>
                  </a:lnTo>
                  <a:lnTo>
                    <a:pt x="119051" y="640646"/>
                  </a:lnTo>
                  <a:lnTo>
                    <a:pt x="95901" y="576048"/>
                  </a:lnTo>
                  <a:lnTo>
                    <a:pt x="75113" y="513076"/>
                  </a:lnTo>
                  <a:lnTo>
                    <a:pt x="56738" y="452084"/>
                  </a:lnTo>
                  <a:lnTo>
                    <a:pt x="40828" y="393423"/>
                  </a:lnTo>
                  <a:lnTo>
                    <a:pt x="27434" y="337448"/>
                  </a:lnTo>
                  <a:lnTo>
                    <a:pt x="16607" y="284511"/>
                  </a:lnTo>
                  <a:lnTo>
                    <a:pt x="8399" y="234965"/>
                  </a:lnTo>
                  <a:lnTo>
                    <a:pt x="2861" y="189164"/>
                  </a:lnTo>
                  <a:lnTo>
                    <a:pt x="44" y="147461"/>
                  </a:lnTo>
                  <a:lnTo>
                    <a:pt x="0" y="110208"/>
                  </a:lnTo>
                  <a:lnTo>
                    <a:pt x="2779" y="77759"/>
                  </a:lnTo>
                  <a:lnTo>
                    <a:pt x="8434" y="50467"/>
                  </a:lnTo>
                  <a:lnTo>
                    <a:pt x="17016" y="28685"/>
                  </a:lnTo>
                  <a:lnTo>
                    <a:pt x="28576" y="12766"/>
                  </a:lnTo>
                  <a:lnTo>
                    <a:pt x="43165" y="30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2992" y="1559052"/>
              <a:ext cx="4698492" cy="80924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8373871" y="1669796"/>
            <a:ext cx="530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00"/>
                </a:solidFill>
                <a:latin typeface="Arial Black"/>
                <a:cs typeface="Arial Black"/>
              </a:rPr>
              <a:t>GTZ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37362" y="2009154"/>
            <a:ext cx="3881754" cy="3056890"/>
            <a:chOff x="6525641" y="2013076"/>
            <a:chExt cx="3881754" cy="3056890"/>
          </a:xfrm>
        </p:grpSpPr>
        <p:sp>
          <p:nvSpPr>
            <p:cNvPr id="35" name="object 35"/>
            <p:cNvSpPr/>
            <p:nvPr/>
          </p:nvSpPr>
          <p:spPr>
            <a:xfrm>
              <a:off x="6528816" y="2016251"/>
              <a:ext cx="2118360" cy="1383030"/>
            </a:xfrm>
            <a:custGeom>
              <a:avLst/>
              <a:gdLst/>
              <a:ahLst/>
              <a:cxnLst/>
              <a:rect l="l" t="t" r="r" b="b"/>
              <a:pathLst>
                <a:path w="2118359" h="1383029">
                  <a:moveTo>
                    <a:pt x="0" y="947547"/>
                  </a:moveTo>
                  <a:lnTo>
                    <a:pt x="2117852" y="0"/>
                  </a:lnTo>
                </a:path>
                <a:path w="2118359" h="1383029">
                  <a:moveTo>
                    <a:pt x="614172" y="1382649"/>
                  </a:moveTo>
                  <a:lnTo>
                    <a:pt x="21178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02957" y="4288281"/>
              <a:ext cx="734060" cy="775335"/>
            </a:xfrm>
            <a:custGeom>
              <a:avLst/>
              <a:gdLst/>
              <a:ahLst/>
              <a:cxnLst/>
              <a:rect l="l" t="t" r="r" b="b"/>
              <a:pathLst>
                <a:path w="734059" h="775335">
                  <a:moveTo>
                    <a:pt x="410718" y="0"/>
                  </a:moveTo>
                  <a:lnTo>
                    <a:pt x="0" y="255143"/>
                  </a:lnTo>
                  <a:lnTo>
                    <a:pt x="322961" y="774954"/>
                  </a:lnTo>
                  <a:lnTo>
                    <a:pt x="733678" y="519811"/>
                  </a:lnTo>
                  <a:lnTo>
                    <a:pt x="41071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2957" y="4288281"/>
              <a:ext cx="734060" cy="775335"/>
            </a:xfrm>
            <a:custGeom>
              <a:avLst/>
              <a:gdLst/>
              <a:ahLst/>
              <a:cxnLst/>
              <a:rect l="l" t="t" r="r" b="b"/>
              <a:pathLst>
                <a:path w="734059" h="775335">
                  <a:moveTo>
                    <a:pt x="0" y="255143"/>
                  </a:moveTo>
                  <a:lnTo>
                    <a:pt x="410718" y="0"/>
                  </a:lnTo>
                  <a:lnTo>
                    <a:pt x="733678" y="519811"/>
                  </a:lnTo>
                  <a:lnTo>
                    <a:pt x="322961" y="774954"/>
                  </a:lnTo>
                  <a:lnTo>
                    <a:pt x="0" y="255143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3674" y="4554854"/>
              <a:ext cx="210518" cy="23179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284208" y="4191253"/>
              <a:ext cx="518159" cy="461009"/>
            </a:xfrm>
            <a:custGeom>
              <a:avLst/>
              <a:gdLst/>
              <a:ahLst/>
              <a:cxnLst/>
              <a:rect l="l" t="t" r="r" b="b"/>
              <a:pathLst>
                <a:path w="518159" h="461010">
                  <a:moveTo>
                    <a:pt x="387731" y="0"/>
                  </a:moveTo>
                  <a:lnTo>
                    <a:pt x="0" y="281305"/>
                  </a:lnTo>
                  <a:lnTo>
                    <a:pt x="130048" y="460629"/>
                  </a:lnTo>
                  <a:lnTo>
                    <a:pt x="517778" y="179451"/>
                  </a:lnTo>
                  <a:lnTo>
                    <a:pt x="3877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284208" y="4191253"/>
              <a:ext cx="518159" cy="461009"/>
            </a:xfrm>
            <a:custGeom>
              <a:avLst/>
              <a:gdLst/>
              <a:ahLst/>
              <a:cxnLst/>
              <a:rect l="l" t="t" r="r" b="b"/>
              <a:pathLst>
                <a:path w="518159" h="461010">
                  <a:moveTo>
                    <a:pt x="0" y="281305"/>
                  </a:moveTo>
                  <a:lnTo>
                    <a:pt x="387731" y="0"/>
                  </a:lnTo>
                  <a:lnTo>
                    <a:pt x="517778" y="179451"/>
                  </a:lnTo>
                  <a:lnTo>
                    <a:pt x="130048" y="460629"/>
                  </a:lnTo>
                  <a:lnTo>
                    <a:pt x="0" y="281305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00159" y="4365497"/>
              <a:ext cx="139267" cy="1497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19360" y="2351531"/>
              <a:ext cx="288035" cy="38404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118092" y="3482339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210311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10311" y="196596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118092" y="3482339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0" y="196596"/>
                  </a:moveTo>
                  <a:lnTo>
                    <a:pt x="210311" y="196596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9160904" y="3475623"/>
            <a:ext cx="16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285733" y="2922777"/>
            <a:ext cx="223520" cy="209550"/>
            <a:chOff x="8285733" y="2922777"/>
            <a:chExt cx="223520" cy="209550"/>
          </a:xfrm>
        </p:grpSpPr>
        <p:sp>
          <p:nvSpPr>
            <p:cNvPr id="47" name="object 47"/>
            <p:cNvSpPr/>
            <p:nvPr/>
          </p:nvSpPr>
          <p:spPr>
            <a:xfrm>
              <a:off x="8292083" y="2929127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210311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10311" y="196596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92083" y="2929127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0" y="196596"/>
                  </a:moveTo>
                  <a:lnTo>
                    <a:pt x="210311" y="196596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316594" y="2915539"/>
            <a:ext cx="16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31783" y="4337430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1282D"/>
                </a:solidFill>
                <a:latin typeface="Arial Black"/>
                <a:cs typeface="Arial Black"/>
              </a:rPr>
              <a:t>H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861302" y="2040777"/>
            <a:ext cx="4648835" cy="2312035"/>
            <a:chOff x="5908547" y="2013204"/>
            <a:chExt cx="4648835" cy="2312035"/>
          </a:xfrm>
        </p:grpSpPr>
        <p:sp>
          <p:nvSpPr>
            <p:cNvPr id="52" name="object 52"/>
            <p:cNvSpPr/>
            <p:nvPr/>
          </p:nvSpPr>
          <p:spPr>
            <a:xfrm>
              <a:off x="8187689" y="4007993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324" y="0"/>
                  </a:moveTo>
                  <a:lnTo>
                    <a:pt x="0" y="23113"/>
                  </a:lnTo>
                  <a:lnTo>
                    <a:pt x="92709" y="233552"/>
                  </a:lnTo>
                  <a:lnTo>
                    <a:pt x="145033" y="210438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87689" y="4007993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3113"/>
                  </a:moveTo>
                  <a:lnTo>
                    <a:pt x="52324" y="0"/>
                  </a:lnTo>
                  <a:lnTo>
                    <a:pt x="145033" y="210438"/>
                  </a:lnTo>
                  <a:lnTo>
                    <a:pt x="92709" y="233552"/>
                  </a:lnTo>
                  <a:lnTo>
                    <a:pt x="0" y="231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91745" y="4041381"/>
              <a:ext cx="265286" cy="28351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272271" y="3978655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704" y="0"/>
                  </a:moveTo>
                  <a:lnTo>
                    <a:pt x="0" y="22352"/>
                  </a:lnTo>
                  <a:lnTo>
                    <a:pt x="90043" y="233934"/>
                  </a:lnTo>
                  <a:lnTo>
                    <a:pt x="142748" y="211582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72271" y="3978655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748" y="211582"/>
                  </a:moveTo>
                  <a:lnTo>
                    <a:pt x="90043" y="233934"/>
                  </a:lnTo>
                  <a:lnTo>
                    <a:pt x="0" y="22352"/>
                  </a:lnTo>
                  <a:lnTo>
                    <a:pt x="52704" y="0"/>
                  </a:lnTo>
                  <a:lnTo>
                    <a:pt x="142748" y="2115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48344" y="3897881"/>
              <a:ext cx="263631" cy="28242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090153" y="3770502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450" y="0"/>
                  </a:moveTo>
                  <a:lnTo>
                    <a:pt x="0" y="23114"/>
                  </a:lnTo>
                  <a:lnTo>
                    <a:pt x="92710" y="233553"/>
                  </a:lnTo>
                  <a:lnTo>
                    <a:pt x="145161" y="210439"/>
                  </a:lnTo>
                  <a:lnTo>
                    <a:pt x="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90153" y="3770502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3114"/>
                  </a:moveTo>
                  <a:lnTo>
                    <a:pt x="52450" y="0"/>
                  </a:lnTo>
                  <a:lnTo>
                    <a:pt x="145161" y="210439"/>
                  </a:lnTo>
                  <a:lnTo>
                    <a:pt x="92710" y="233553"/>
                  </a:lnTo>
                  <a:lnTo>
                    <a:pt x="0" y="231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90907" y="3796144"/>
              <a:ext cx="265286" cy="28351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174862" y="3741166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577" y="0"/>
                  </a:moveTo>
                  <a:lnTo>
                    <a:pt x="0" y="22351"/>
                  </a:lnTo>
                  <a:lnTo>
                    <a:pt x="90042" y="233933"/>
                  </a:lnTo>
                  <a:lnTo>
                    <a:pt x="142620" y="211454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74862" y="3741166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620" y="211454"/>
                  </a:moveTo>
                  <a:lnTo>
                    <a:pt x="90042" y="233933"/>
                  </a:lnTo>
                  <a:lnTo>
                    <a:pt x="0" y="22351"/>
                  </a:lnTo>
                  <a:lnTo>
                    <a:pt x="52577" y="0"/>
                  </a:lnTo>
                  <a:lnTo>
                    <a:pt x="142620" y="2114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50808" y="3660264"/>
              <a:ext cx="263631" cy="28242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988807" y="3539490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324" y="0"/>
                  </a:moveTo>
                  <a:lnTo>
                    <a:pt x="0" y="22987"/>
                  </a:lnTo>
                  <a:lnTo>
                    <a:pt x="92710" y="233426"/>
                  </a:lnTo>
                  <a:lnTo>
                    <a:pt x="145034" y="210439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8807" y="3539490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2987"/>
                  </a:moveTo>
                  <a:lnTo>
                    <a:pt x="52324" y="0"/>
                  </a:lnTo>
                  <a:lnTo>
                    <a:pt x="145034" y="210439"/>
                  </a:lnTo>
                  <a:lnTo>
                    <a:pt x="92710" y="233426"/>
                  </a:lnTo>
                  <a:lnTo>
                    <a:pt x="0" y="2298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92990" y="3572751"/>
              <a:ext cx="265286" cy="28351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073389" y="3510026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704" y="0"/>
                  </a:moveTo>
                  <a:lnTo>
                    <a:pt x="0" y="22478"/>
                  </a:lnTo>
                  <a:lnTo>
                    <a:pt x="90042" y="234061"/>
                  </a:lnTo>
                  <a:lnTo>
                    <a:pt x="142748" y="211581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73389" y="3510026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748" y="211581"/>
                  </a:moveTo>
                  <a:lnTo>
                    <a:pt x="90042" y="234061"/>
                  </a:lnTo>
                  <a:lnTo>
                    <a:pt x="0" y="22478"/>
                  </a:lnTo>
                  <a:lnTo>
                    <a:pt x="52704" y="0"/>
                  </a:lnTo>
                  <a:lnTo>
                    <a:pt x="142748" y="2115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49462" y="3429251"/>
              <a:ext cx="263631" cy="28242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887715" y="3297301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324" y="0"/>
                  </a:moveTo>
                  <a:lnTo>
                    <a:pt x="0" y="23113"/>
                  </a:lnTo>
                  <a:lnTo>
                    <a:pt x="92582" y="233552"/>
                  </a:lnTo>
                  <a:lnTo>
                    <a:pt x="145033" y="210438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887715" y="3297301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3113"/>
                  </a:moveTo>
                  <a:lnTo>
                    <a:pt x="52324" y="0"/>
                  </a:lnTo>
                  <a:lnTo>
                    <a:pt x="145033" y="210438"/>
                  </a:lnTo>
                  <a:lnTo>
                    <a:pt x="92582" y="233552"/>
                  </a:lnTo>
                  <a:lnTo>
                    <a:pt x="0" y="231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91771" y="3330562"/>
              <a:ext cx="265286" cy="28351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972297" y="3267964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577" y="0"/>
                  </a:moveTo>
                  <a:lnTo>
                    <a:pt x="0" y="22351"/>
                  </a:lnTo>
                  <a:lnTo>
                    <a:pt x="90043" y="233934"/>
                  </a:lnTo>
                  <a:lnTo>
                    <a:pt x="142621" y="211582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72297" y="3267964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621" y="211582"/>
                  </a:moveTo>
                  <a:lnTo>
                    <a:pt x="90043" y="233934"/>
                  </a:lnTo>
                  <a:lnTo>
                    <a:pt x="0" y="22351"/>
                  </a:lnTo>
                  <a:lnTo>
                    <a:pt x="52577" y="0"/>
                  </a:lnTo>
                  <a:lnTo>
                    <a:pt x="142621" y="2115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8243" y="3187189"/>
              <a:ext cx="263631" cy="28242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786369" y="3063621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52450" y="0"/>
                  </a:moveTo>
                  <a:lnTo>
                    <a:pt x="0" y="23113"/>
                  </a:lnTo>
                  <a:lnTo>
                    <a:pt x="92709" y="233552"/>
                  </a:lnTo>
                  <a:lnTo>
                    <a:pt x="145033" y="210438"/>
                  </a:lnTo>
                  <a:lnTo>
                    <a:pt x="5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86369" y="3063621"/>
              <a:ext cx="145415" cy="233679"/>
            </a:xfrm>
            <a:custGeom>
              <a:avLst/>
              <a:gdLst/>
              <a:ahLst/>
              <a:cxnLst/>
              <a:rect l="l" t="t" r="r" b="b"/>
              <a:pathLst>
                <a:path w="145415" h="233679">
                  <a:moveTo>
                    <a:pt x="0" y="23113"/>
                  </a:moveTo>
                  <a:lnTo>
                    <a:pt x="52450" y="0"/>
                  </a:lnTo>
                  <a:lnTo>
                    <a:pt x="145033" y="210438"/>
                  </a:lnTo>
                  <a:lnTo>
                    <a:pt x="92709" y="233552"/>
                  </a:lnTo>
                  <a:lnTo>
                    <a:pt x="0" y="231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0552" y="3096882"/>
              <a:ext cx="265286" cy="28351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871078" y="3034284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52577" y="0"/>
                  </a:moveTo>
                  <a:lnTo>
                    <a:pt x="0" y="22351"/>
                  </a:lnTo>
                  <a:lnTo>
                    <a:pt x="90043" y="233933"/>
                  </a:lnTo>
                  <a:lnTo>
                    <a:pt x="142621" y="211581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871078" y="3034284"/>
              <a:ext cx="142875" cy="234315"/>
            </a:xfrm>
            <a:custGeom>
              <a:avLst/>
              <a:gdLst/>
              <a:ahLst/>
              <a:cxnLst/>
              <a:rect l="l" t="t" r="r" b="b"/>
              <a:pathLst>
                <a:path w="142875" h="234314">
                  <a:moveTo>
                    <a:pt x="142621" y="211581"/>
                  </a:moveTo>
                  <a:lnTo>
                    <a:pt x="90043" y="233933"/>
                  </a:lnTo>
                  <a:lnTo>
                    <a:pt x="0" y="22351"/>
                  </a:lnTo>
                  <a:lnTo>
                    <a:pt x="52577" y="0"/>
                  </a:lnTo>
                  <a:lnTo>
                    <a:pt x="142621" y="2115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47024" y="2953382"/>
              <a:ext cx="263631" cy="28242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923025" y="2964942"/>
              <a:ext cx="1213485" cy="309880"/>
            </a:xfrm>
            <a:custGeom>
              <a:avLst/>
              <a:gdLst/>
              <a:ahLst/>
              <a:cxnLst/>
              <a:rect l="l" t="t" r="r" b="b"/>
              <a:pathLst>
                <a:path w="1213484" h="309879">
                  <a:moveTo>
                    <a:pt x="0" y="154686"/>
                  </a:moveTo>
                  <a:lnTo>
                    <a:pt x="16017" y="119205"/>
                  </a:lnTo>
                  <a:lnTo>
                    <a:pt x="61644" y="86641"/>
                  </a:lnTo>
                  <a:lnTo>
                    <a:pt x="133241" y="57920"/>
                  </a:lnTo>
                  <a:lnTo>
                    <a:pt x="177641" y="45291"/>
                  </a:lnTo>
                  <a:lnTo>
                    <a:pt x="227169" y="33970"/>
                  </a:lnTo>
                  <a:lnTo>
                    <a:pt x="281370" y="24072"/>
                  </a:lnTo>
                  <a:lnTo>
                    <a:pt x="339789" y="15715"/>
                  </a:lnTo>
                  <a:lnTo>
                    <a:pt x="401972" y="9013"/>
                  </a:lnTo>
                  <a:lnTo>
                    <a:pt x="467463" y="4083"/>
                  </a:lnTo>
                  <a:lnTo>
                    <a:pt x="535808" y="1040"/>
                  </a:lnTo>
                  <a:lnTo>
                    <a:pt x="606551" y="0"/>
                  </a:lnTo>
                  <a:lnTo>
                    <a:pt x="677295" y="1040"/>
                  </a:lnTo>
                  <a:lnTo>
                    <a:pt x="745640" y="4083"/>
                  </a:lnTo>
                  <a:lnTo>
                    <a:pt x="811131" y="9013"/>
                  </a:lnTo>
                  <a:lnTo>
                    <a:pt x="873314" y="15715"/>
                  </a:lnTo>
                  <a:lnTo>
                    <a:pt x="931733" y="24072"/>
                  </a:lnTo>
                  <a:lnTo>
                    <a:pt x="985934" y="33970"/>
                  </a:lnTo>
                  <a:lnTo>
                    <a:pt x="1035462" y="45291"/>
                  </a:lnTo>
                  <a:lnTo>
                    <a:pt x="1079862" y="57920"/>
                  </a:lnTo>
                  <a:lnTo>
                    <a:pt x="1118680" y="71742"/>
                  </a:lnTo>
                  <a:lnTo>
                    <a:pt x="1177746" y="102500"/>
                  </a:lnTo>
                  <a:lnTo>
                    <a:pt x="1209023" y="136638"/>
                  </a:lnTo>
                  <a:lnTo>
                    <a:pt x="1213103" y="154686"/>
                  </a:lnTo>
                  <a:lnTo>
                    <a:pt x="1209023" y="172733"/>
                  </a:lnTo>
                  <a:lnTo>
                    <a:pt x="1177746" y="206871"/>
                  </a:lnTo>
                  <a:lnTo>
                    <a:pt x="1118680" y="237629"/>
                  </a:lnTo>
                  <a:lnTo>
                    <a:pt x="1079862" y="251451"/>
                  </a:lnTo>
                  <a:lnTo>
                    <a:pt x="1035462" y="264080"/>
                  </a:lnTo>
                  <a:lnTo>
                    <a:pt x="985934" y="275401"/>
                  </a:lnTo>
                  <a:lnTo>
                    <a:pt x="931733" y="285299"/>
                  </a:lnTo>
                  <a:lnTo>
                    <a:pt x="873314" y="293656"/>
                  </a:lnTo>
                  <a:lnTo>
                    <a:pt x="811131" y="300358"/>
                  </a:lnTo>
                  <a:lnTo>
                    <a:pt x="745640" y="305288"/>
                  </a:lnTo>
                  <a:lnTo>
                    <a:pt x="677295" y="308331"/>
                  </a:lnTo>
                  <a:lnTo>
                    <a:pt x="606551" y="309372"/>
                  </a:lnTo>
                  <a:lnTo>
                    <a:pt x="535808" y="308331"/>
                  </a:lnTo>
                  <a:lnTo>
                    <a:pt x="467463" y="305288"/>
                  </a:lnTo>
                  <a:lnTo>
                    <a:pt x="401972" y="300358"/>
                  </a:lnTo>
                  <a:lnTo>
                    <a:pt x="339789" y="293656"/>
                  </a:lnTo>
                  <a:lnTo>
                    <a:pt x="281370" y="285299"/>
                  </a:lnTo>
                  <a:lnTo>
                    <a:pt x="227169" y="275401"/>
                  </a:lnTo>
                  <a:lnTo>
                    <a:pt x="177641" y="264080"/>
                  </a:lnTo>
                  <a:lnTo>
                    <a:pt x="133241" y="251451"/>
                  </a:lnTo>
                  <a:lnTo>
                    <a:pt x="94423" y="237629"/>
                  </a:lnTo>
                  <a:lnTo>
                    <a:pt x="35357" y="206871"/>
                  </a:lnTo>
                  <a:lnTo>
                    <a:pt x="4080" y="172733"/>
                  </a:lnTo>
                  <a:lnTo>
                    <a:pt x="0" y="15468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664928" y="3066390"/>
              <a:ext cx="878205" cy="995680"/>
            </a:xfrm>
            <a:custGeom>
              <a:avLst/>
              <a:gdLst/>
              <a:ahLst/>
              <a:cxnLst/>
              <a:rect l="l" t="t" r="r" b="b"/>
              <a:pathLst>
                <a:path w="878204" h="995679">
                  <a:moveTo>
                    <a:pt x="14376" y="985671"/>
                  </a:moveTo>
                  <a:lnTo>
                    <a:pt x="4591" y="972111"/>
                  </a:lnTo>
                  <a:lnTo>
                    <a:pt x="0" y="953361"/>
                  </a:lnTo>
                  <a:lnTo>
                    <a:pt x="412" y="929777"/>
                  </a:lnTo>
                  <a:lnTo>
                    <a:pt x="15486" y="869537"/>
                  </a:lnTo>
                  <a:lnTo>
                    <a:pt x="29766" y="833594"/>
                  </a:lnTo>
                  <a:lnTo>
                    <a:pt x="48288" y="794246"/>
                  </a:lnTo>
                  <a:lnTo>
                    <a:pt x="70861" y="751849"/>
                  </a:lnTo>
                  <a:lnTo>
                    <a:pt x="97294" y="706761"/>
                  </a:lnTo>
                  <a:lnTo>
                    <a:pt x="127397" y="659338"/>
                  </a:lnTo>
                  <a:lnTo>
                    <a:pt x="160979" y="609937"/>
                  </a:lnTo>
                  <a:lnTo>
                    <a:pt x="197849" y="558915"/>
                  </a:lnTo>
                  <a:lnTo>
                    <a:pt x="237818" y="506629"/>
                  </a:lnTo>
                  <a:lnTo>
                    <a:pt x="280695" y="453436"/>
                  </a:lnTo>
                  <a:lnTo>
                    <a:pt x="326288" y="399693"/>
                  </a:lnTo>
                  <a:lnTo>
                    <a:pt x="373203" y="347099"/>
                  </a:lnTo>
                  <a:lnTo>
                    <a:pt x="419953" y="297273"/>
                  </a:lnTo>
                  <a:lnTo>
                    <a:pt x="466209" y="250453"/>
                  </a:lnTo>
                  <a:lnTo>
                    <a:pt x="511645" y="206877"/>
                  </a:lnTo>
                  <a:lnTo>
                    <a:pt x="555932" y="166785"/>
                  </a:lnTo>
                  <a:lnTo>
                    <a:pt x="598743" y="130413"/>
                  </a:lnTo>
                  <a:lnTo>
                    <a:pt x="639749" y="97999"/>
                  </a:lnTo>
                  <a:lnTo>
                    <a:pt x="678622" y="69784"/>
                  </a:lnTo>
                  <a:lnTo>
                    <a:pt x="715036" y="46003"/>
                  </a:lnTo>
                  <a:lnTo>
                    <a:pt x="748662" y="26896"/>
                  </a:lnTo>
                  <a:lnTo>
                    <a:pt x="806238" y="3656"/>
                  </a:lnTo>
                  <a:lnTo>
                    <a:pt x="829533" y="0"/>
                  </a:lnTo>
                  <a:lnTo>
                    <a:pt x="848729" y="1969"/>
                  </a:lnTo>
                  <a:lnTo>
                    <a:pt x="863498" y="9803"/>
                  </a:lnTo>
                  <a:lnTo>
                    <a:pt x="873283" y="23341"/>
                  </a:lnTo>
                  <a:lnTo>
                    <a:pt x="877874" y="42075"/>
                  </a:lnTo>
                  <a:lnTo>
                    <a:pt x="877462" y="65649"/>
                  </a:lnTo>
                  <a:lnTo>
                    <a:pt x="862388" y="125881"/>
                  </a:lnTo>
                  <a:lnTo>
                    <a:pt x="848108" y="161825"/>
                  </a:lnTo>
                  <a:lnTo>
                    <a:pt x="829586" y="201178"/>
                  </a:lnTo>
                  <a:lnTo>
                    <a:pt x="807013" y="243581"/>
                  </a:lnTo>
                  <a:lnTo>
                    <a:pt x="780580" y="288677"/>
                  </a:lnTo>
                  <a:lnTo>
                    <a:pt x="750477" y="336108"/>
                  </a:lnTo>
                  <a:lnTo>
                    <a:pt x="716895" y="385518"/>
                  </a:lnTo>
                  <a:lnTo>
                    <a:pt x="680025" y="436548"/>
                  </a:lnTo>
                  <a:lnTo>
                    <a:pt x="640056" y="488840"/>
                  </a:lnTo>
                  <a:lnTo>
                    <a:pt x="597179" y="542037"/>
                  </a:lnTo>
                  <a:lnTo>
                    <a:pt x="551586" y="595781"/>
                  </a:lnTo>
                  <a:lnTo>
                    <a:pt x="504671" y="648352"/>
                  </a:lnTo>
                  <a:lnTo>
                    <a:pt x="457921" y="698157"/>
                  </a:lnTo>
                  <a:lnTo>
                    <a:pt x="411664" y="744960"/>
                  </a:lnTo>
                  <a:lnTo>
                    <a:pt x="366229" y="788522"/>
                  </a:lnTo>
                  <a:lnTo>
                    <a:pt x="321942" y="828605"/>
                  </a:lnTo>
                  <a:lnTo>
                    <a:pt x="279131" y="864970"/>
                  </a:lnTo>
                  <a:lnTo>
                    <a:pt x="238125" y="897380"/>
                  </a:lnTo>
                  <a:lnTo>
                    <a:pt x="199252" y="925596"/>
                  </a:lnTo>
                  <a:lnTo>
                    <a:pt x="162838" y="949380"/>
                  </a:lnTo>
                  <a:lnTo>
                    <a:pt x="129212" y="968493"/>
                  </a:lnTo>
                  <a:lnTo>
                    <a:pt x="71636" y="991757"/>
                  </a:lnTo>
                  <a:lnTo>
                    <a:pt x="48341" y="995431"/>
                  </a:lnTo>
                  <a:lnTo>
                    <a:pt x="29145" y="993482"/>
                  </a:lnTo>
                  <a:lnTo>
                    <a:pt x="14376" y="98567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647175" y="2016252"/>
              <a:ext cx="1344930" cy="1449070"/>
            </a:xfrm>
            <a:custGeom>
              <a:avLst/>
              <a:gdLst/>
              <a:ahLst/>
              <a:cxnLst/>
              <a:rect l="l" t="t" r="r" b="b"/>
              <a:pathLst>
                <a:path w="1344929" h="1449070">
                  <a:moveTo>
                    <a:pt x="1344676" y="144907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6152" y="2846959"/>
              <a:ext cx="320433" cy="31775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61003" y="2679700"/>
              <a:ext cx="320433" cy="317754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382015" y="1144905"/>
            <a:ext cx="5583555" cy="418576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KAPACITA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70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PRÍVESOV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VETRONE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VODA:</a:t>
            </a:r>
            <a:endParaRPr sz="1800" dirty="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4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X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ZÁSOBNÍKY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X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1000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L</a:t>
            </a:r>
            <a:endParaRPr sz="1800" dirty="0">
              <a:latin typeface="Arial Black"/>
              <a:cs typeface="Arial Black"/>
            </a:endParaRPr>
          </a:p>
          <a:p>
            <a:pPr marL="756285" marR="605790" lvl="1" indent="-287020">
              <a:lnSpc>
                <a:spcPct val="15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2</a:t>
            </a:r>
            <a:r>
              <a:rPr sz="1800" spc="-1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X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PRIAME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NAPOJENIE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ZDROJ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VODY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KEMP:</a:t>
            </a:r>
            <a:endParaRPr sz="1800" dirty="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KAPACITA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lang="sk-SK" spc="-30" dirty="0">
                <a:solidFill>
                  <a:srgbClr val="1F4E79"/>
                </a:solidFill>
                <a:latin typeface="Arial Black"/>
                <a:cs typeface="Arial Black"/>
              </a:rPr>
              <a:t>40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KARAVANOV</a:t>
            </a:r>
            <a:endParaRPr sz="1800" dirty="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STANY</a:t>
            </a:r>
            <a:endParaRPr sz="1800" dirty="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UBYTOVŇA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PRIESTOR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VOĽNE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KOTVIACE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VETRONE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88" name="Obrázok 87">
            <a:extLst>
              <a:ext uri="{FF2B5EF4-FFF2-40B4-BE49-F238E27FC236}">
                <a16:creationId xmlns:a16="http://schemas.microsoft.com/office/drawing/2014/main" id="{C2F80371-0ECE-4306-88CD-9DAA973B04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2138" y="857758"/>
            <a:ext cx="248920" cy="1028065"/>
            <a:chOff x="9232138" y="857758"/>
            <a:chExt cx="248920" cy="1028065"/>
          </a:xfrm>
        </p:grpSpPr>
        <p:sp>
          <p:nvSpPr>
            <p:cNvPr id="3" name="object 3"/>
            <p:cNvSpPr/>
            <p:nvPr/>
          </p:nvSpPr>
          <p:spPr>
            <a:xfrm>
              <a:off x="9238488" y="864108"/>
              <a:ext cx="236220" cy="1015365"/>
            </a:xfrm>
            <a:custGeom>
              <a:avLst/>
              <a:gdLst/>
              <a:ahLst/>
              <a:cxnLst/>
              <a:rect l="l" t="t" r="r" b="b"/>
              <a:pathLst>
                <a:path w="236220" h="1015364">
                  <a:moveTo>
                    <a:pt x="118109" y="0"/>
                  </a:moveTo>
                  <a:lnTo>
                    <a:pt x="0" y="1014983"/>
                  </a:lnTo>
                  <a:lnTo>
                    <a:pt x="236219" y="1014983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38488" y="864108"/>
              <a:ext cx="236220" cy="1015365"/>
            </a:xfrm>
            <a:custGeom>
              <a:avLst/>
              <a:gdLst/>
              <a:ahLst/>
              <a:cxnLst/>
              <a:rect l="l" t="t" r="r" b="b"/>
              <a:pathLst>
                <a:path w="236220" h="1015364">
                  <a:moveTo>
                    <a:pt x="0" y="1014983"/>
                  </a:moveTo>
                  <a:lnTo>
                    <a:pt x="118109" y="0"/>
                  </a:lnTo>
                  <a:lnTo>
                    <a:pt x="236219" y="1014983"/>
                  </a:lnTo>
                  <a:lnTo>
                    <a:pt x="0" y="101498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55" dirty="0"/>
              <a:t>LZMA-</a:t>
            </a:r>
            <a:r>
              <a:rPr spc="-165" dirty="0"/>
              <a:t> </a:t>
            </a:r>
            <a:r>
              <a:rPr spc="-45" dirty="0"/>
              <a:t>GRID</a:t>
            </a:r>
            <a:r>
              <a:rPr spc="-185" dirty="0"/>
              <a:t> </a:t>
            </a:r>
            <a:r>
              <a:rPr spc="-25" dirty="0"/>
              <a:t>RWY</a:t>
            </a:r>
            <a:r>
              <a:rPr spc="-180" dirty="0"/>
              <a:t> </a:t>
            </a:r>
            <a:r>
              <a:rPr spc="-25" dirty="0"/>
              <a:t>36</a:t>
            </a:r>
            <a:r>
              <a:rPr dirty="0"/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85478" y="1629282"/>
            <a:ext cx="1479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015" y="1144905"/>
            <a:ext cx="5259705" cy="3306546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PORADIE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GRIDE:</a:t>
            </a:r>
            <a:endParaRPr sz="1800" dirty="0">
              <a:latin typeface="Arial Black"/>
              <a:cs typeface="Arial Black"/>
            </a:endParaRPr>
          </a:p>
          <a:p>
            <a:pPr marL="812800" lvl="1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KLUBOVÁ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TRIEDA</a:t>
            </a:r>
            <a:endParaRPr sz="1800" dirty="0">
              <a:latin typeface="Arial Black"/>
              <a:cs typeface="Arial Black"/>
            </a:endParaRPr>
          </a:p>
          <a:p>
            <a:pPr marL="812800" lvl="1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KOMBI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TRIEDA</a:t>
            </a:r>
            <a:endParaRPr sz="1800" dirty="0">
              <a:latin typeface="Arial Black"/>
              <a:cs typeface="Arial Black"/>
            </a:endParaRPr>
          </a:p>
          <a:p>
            <a:pPr marL="812800" lvl="1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VETRONE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MIMO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SÚŤAŽ</a:t>
            </a:r>
            <a:endParaRPr sz="18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VETRONE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SA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UKLADAJÚ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F4E79"/>
                </a:solidFill>
                <a:latin typeface="Arial Black"/>
                <a:cs typeface="Arial Black"/>
              </a:rPr>
              <a:t>OD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ZNAČKY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endParaRPr sz="1800" dirty="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ZEMI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V</a:t>
            </a:r>
            <a:r>
              <a:rPr sz="1800" spc="-11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SMERE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360</a:t>
            </a:r>
            <a:endParaRPr sz="1800" dirty="0">
              <a:latin typeface="Arial Black"/>
              <a:cs typeface="Arial Black"/>
            </a:endParaRPr>
          </a:p>
          <a:p>
            <a:pPr marL="299085" marR="471170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PARKOVISKO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VOZIDLÁ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A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POHYB 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OSÔB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54170" y="1421320"/>
            <a:ext cx="4203191" cy="5227320"/>
            <a:chOff x="6254170" y="1421320"/>
            <a:chExt cx="4203191" cy="52273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4170" y="1421320"/>
              <a:ext cx="4203191" cy="5227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220" y="2307335"/>
              <a:ext cx="867155" cy="11536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576306" y="2771394"/>
            <a:ext cx="765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Klubová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trieda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0785" y="4376939"/>
            <a:ext cx="121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Kombi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trieda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24773" y="3440938"/>
            <a:ext cx="224790" cy="209550"/>
            <a:chOff x="8224773" y="3440938"/>
            <a:chExt cx="224790" cy="209550"/>
          </a:xfrm>
        </p:grpSpPr>
        <p:sp>
          <p:nvSpPr>
            <p:cNvPr id="16" name="object 16"/>
            <p:cNvSpPr/>
            <p:nvPr/>
          </p:nvSpPr>
          <p:spPr>
            <a:xfrm>
              <a:off x="8231123" y="3447288"/>
              <a:ext cx="212090" cy="196850"/>
            </a:xfrm>
            <a:custGeom>
              <a:avLst/>
              <a:gdLst/>
              <a:ahLst/>
              <a:cxnLst/>
              <a:rect l="l" t="t" r="r" b="b"/>
              <a:pathLst>
                <a:path w="212090" h="196850">
                  <a:moveTo>
                    <a:pt x="211835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211835" y="196595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31123" y="3447288"/>
              <a:ext cx="212090" cy="196850"/>
            </a:xfrm>
            <a:custGeom>
              <a:avLst/>
              <a:gdLst/>
              <a:ahLst/>
              <a:cxnLst/>
              <a:rect l="l" t="t" r="r" b="b"/>
              <a:pathLst>
                <a:path w="212090" h="196850">
                  <a:moveTo>
                    <a:pt x="0" y="196595"/>
                  </a:moveTo>
                  <a:lnTo>
                    <a:pt x="211835" y="196595"/>
                  </a:lnTo>
                  <a:lnTo>
                    <a:pt x="211835" y="0"/>
                  </a:lnTo>
                  <a:lnTo>
                    <a:pt x="0" y="0"/>
                  </a:lnTo>
                  <a:lnTo>
                    <a:pt x="0" y="19659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56269" y="3433064"/>
            <a:ext cx="16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14461" y="4292853"/>
            <a:ext cx="223520" cy="209550"/>
            <a:chOff x="8014461" y="4292853"/>
            <a:chExt cx="223520" cy="209550"/>
          </a:xfrm>
        </p:grpSpPr>
        <p:sp>
          <p:nvSpPr>
            <p:cNvPr id="20" name="object 20"/>
            <p:cNvSpPr/>
            <p:nvPr/>
          </p:nvSpPr>
          <p:spPr>
            <a:xfrm>
              <a:off x="8020811" y="4299203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210311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10311" y="196596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20811" y="4299203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0" y="196596"/>
                  </a:moveTo>
                  <a:lnTo>
                    <a:pt x="210311" y="196596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045322" y="4284929"/>
            <a:ext cx="163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27964" y="3058731"/>
            <a:ext cx="3623945" cy="3162935"/>
            <a:chOff x="7180071" y="3025724"/>
            <a:chExt cx="3623945" cy="316293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0071" y="3025724"/>
              <a:ext cx="614806" cy="7660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157959" y="4519883"/>
              <a:ext cx="598805" cy="1662430"/>
            </a:xfrm>
            <a:custGeom>
              <a:avLst/>
              <a:gdLst/>
              <a:ahLst/>
              <a:cxnLst/>
              <a:rect l="l" t="t" r="r" b="b"/>
              <a:pathLst>
                <a:path w="598804" h="1662429">
                  <a:moveTo>
                    <a:pt x="97369" y="0"/>
                  </a:moveTo>
                  <a:lnTo>
                    <a:pt x="90456" y="12597"/>
                  </a:lnTo>
                  <a:lnTo>
                    <a:pt x="88244" y="37323"/>
                  </a:lnTo>
                  <a:lnTo>
                    <a:pt x="89598" y="72515"/>
                  </a:lnTo>
                  <a:lnTo>
                    <a:pt x="93382" y="116515"/>
                  </a:lnTo>
                  <a:lnTo>
                    <a:pt x="98461" y="167662"/>
                  </a:lnTo>
                  <a:lnTo>
                    <a:pt x="103700" y="224297"/>
                  </a:lnTo>
                  <a:lnTo>
                    <a:pt x="107963" y="284760"/>
                  </a:lnTo>
                  <a:lnTo>
                    <a:pt x="110117" y="347391"/>
                  </a:lnTo>
                  <a:lnTo>
                    <a:pt x="111622" y="538600"/>
                  </a:lnTo>
                  <a:lnTo>
                    <a:pt x="112336" y="773837"/>
                  </a:lnTo>
                  <a:lnTo>
                    <a:pt x="112039" y="947197"/>
                  </a:lnTo>
                  <a:lnTo>
                    <a:pt x="111323" y="1048858"/>
                  </a:lnTo>
                  <a:lnTo>
                    <a:pt x="110117" y="1131641"/>
                  </a:lnTo>
                  <a:lnTo>
                    <a:pt x="108364" y="1208875"/>
                  </a:lnTo>
                  <a:lnTo>
                    <a:pt x="106471" y="1266528"/>
                  </a:lnTo>
                  <a:lnTo>
                    <a:pt x="103957" y="1310244"/>
                  </a:lnTo>
                  <a:lnTo>
                    <a:pt x="95147" y="1378450"/>
                  </a:lnTo>
                  <a:lnTo>
                    <a:pt x="69348" y="1459932"/>
                  </a:lnTo>
                  <a:lnTo>
                    <a:pt x="41251" y="1502433"/>
                  </a:lnTo>
                  <a:lnTo>
                    <a:pt x="14502" y="1540816"/>
                  </a:lnTo>
                  <a:lnTo>
                    <a:pt x="0" y="1574170"/>
                  </a:lnTo>
                  <a:lnTo>
                    <a:pt x="33755" y="1618479"/>
                  </a:lnTo>
                  <a:lnTo>
                    <a:pt x="72404" y="1634029"/>
                  </a:lnTo>
                  <a:lnTo>
                    <a:pt x="120511" y="1647201"/>
                  </a:lnTo>
                  <a:lnTo>
                    <a:pt x="173994" y="1656968"/>
                  </a:lnTo>
                  <a:lnTo>
                    <a:pt x="228772" y="1662301"/>
                  </a:lnTo>
                  <a:lnTo>
                    <a:pt x="280764" y="1662172"/>
                  </a:lnTo>
                  <a:lnTo>
                    <a:pt x="325890" y="1655554"/>
                  </a:lnTo>
                  <a:lnTo>
                    <a:pt x="367093" y="1643400"/>
                  </a:lnTo>
                  <a:lnTo>
                    <a:pt x="408985" y="1626940"/>
                  </a:lnTo>
                  <a:lnTo>
                    <a:pt x="449983" y="1605564"/>
                  </a:lnTo>
                  <a:lnTo>
                    <a:pt x="488507" y="1578661"/>
                  </a:lnTo>
                  <a:lnTo>
                    <a:pt x="522975" y="1545622"/>
                  </a:lnTo>
                  <a:lnTo>
                    <a:pt x="551804" y="1505836"/>
                  </a:lnTo>
                  <a:lnTo>
                    <a:pt x="573413" y="1458691"/>
                  </a:lnTo>
                  <a:lnTo>
                    <a:pt x="584015" y="1419565"/>
                  </a:lnTo>
                  <a:lnTo>
                    <a:pt x="591529" y="1374431"/>
                  </a:lnTo>
                  <a:lnTo>
                    <a:pt x="596202" y="1324490"/>
                  </a:lnTo>
                  <a:lnTo>
                    <a:pt x="598282" y="1270942"/>
                  </a:lnTo>
                  <a:lnTo>
                    <a:pt x="598019" y="1214986"/>
                  </a:lnTo>
                  <a:lnTo>
                    <a:pt x="595660" y="1157825"/>
                  </a:lnTo>
                  <a:lnTo>
                    <a:pt x="591454" y="1100656"/>
                  </a:lnTo>
                  <a:lnTo>
                    <a:pt x="585649" y="1044682"/>
                  </a:lnTo>
                  <a:lnTo>
                    <a:pt x="578494" y="991102"/>
                  </a:lnTo>
                  <a:lnTo>
                    <a:pt x="570238" y="941116"/>
                  </a:lnTo>
                  <a:lnTo>
                    <a:pt x="559228" y="889301"/>
                  </a:lnTo>
                  <a:lnTo>
                    <a:pt x="545726" y="839637"/>
                  </a:lnTo>
                  <a:lnTo>
                    <a:pt x="529941" y="791538"/>
                  </a:lnTo>
                  <a:lnTo>
                    <a:pt x="512080" y="744417"/>
                  </a:lnTo>
                  <a:lnTo>
                    <a:pt x="492350" y="697689"/>
                  </a:lnTo>
                  <a:lnTo>
                    <a:pt x="470961" y="650765"/>
                  </a:lnTo>
                  <a:lnTo>
                    <a:pt x="448120" y="603062"/>
                  </a:lnTo>
                  <a:lnTo>
                    <a:pt x="378037" y="460668"/>
                  </a:lnTo>
                  <a:lnTo>
                    <a:pt x="354230" y="413189"/>
                  </a:lnTo>
                  <a:lnTo>
                    <a:pt x="328197" y="362109"/>
                  </a:lnTo>
                  <a:lnTo>
                    <a:pt x="300645" y="309008"/>
                  </a:lnTo>
                  <a:lnTo>
                    <a:pt x="272277" y="255469"/>
                  </a:lnTo>
                  <a:lnTo>
                    <a:pt x="243800" y="203071"/>
                  </a:lnTo>
                  <a:lnTo>
                    <a:pt x="215918" y="153396"/>
                  </a:lnTo>
                  <a:lnTo>
                    <a:pt x="189336" y="108024"/>
                  </a:lnTo>
                  <a:lnTo>
                    <a:pt x="164760" y="68536"/>
                  </a:lnTo>
                  <a:lnTo>
                    <a:pt x="142895" y="36514"/>
                  </a:lnTo>
                  <a:lnTo>
                    <a:pt x="110117" y="1189"/>
                  </a:lnTo>
                  <a:lnTo>
                    <a:pt x="9736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57959" y="4519883"/>
              <a:ext cx="598805" cy="1662430"/>
            </a:xfrm>
            <a:custGeom>
              <a:avLst/>
              <a:gdLst/>
              <a:ahLst/>
              <a:cxnLst/>
              <a:rect l="l" t="t" r="r" b="b"/>
              <a:pathLst>
                <a:path w="598804" h="1662429">
                  <a:moveTo>
                    <a:pt x="110117" y="1189"/>
                  </a:moveTo>
                  <a:lnTo>
                    <a:pt x="142895" y="36514"/>
                  </a:lnTo>
                  <a:lnTo>
                    <a:pt x="164760" y="68536"/>
                  </a:lnTo>
                  <a:lnTo>
                    <a:pt x="189336" y="108024"/>
                  </a:lnTo>
                  <a:lnTo>
                    <a:pt x="215918" y="153396"/>
                  </a:lnTo>
                  <a:lnTo>
                    <a:pt x="243800" y="203071"/>
                  </a:lnTo>
                  <a:lnTo>
                    <a:pt x="272277" y="255469"/>
                  </a:lnTo>
                  <a:lnTo>
                    <a:pt x="300645" y="309008"/>
                  </a:lnTo>
                  <a:lnTo>
                    <a:pt x="328197" y="362109"/>
                  </a:lnTo>
                  <a:lnTo>
                    <a:pt x="354230" y="413189"/>
                  </a:lnTo>
                  <a:lnTo>
                    <a:pt x="378037" y="460668"/>
                  </a:lnTo>
                  <a:lnTo>
                    <a:pt x="398915" y="502966"/>
                  </a:lnTo>
                  <a:lnTo>
                    <a:pt x="424035" y="553990"/>
                  </a:lnTo>
                  <a:lnTo>
                    <a:pt x="448120" y="603062"/>
                  </a:lnTo>
                  <a:lnTo>
                    <a:pt x="470961" y="650765"/>
                  </a:lnTo>
                  <a:lnTo>
                    <a:pt x="492350" y="697689"/>
                  </a:lnTo>
                  <a:lnTo>
                    <a:pt x="512080" y="744417"/>
                  </a:lnTo>
                  <a:lnTo>
                    <a:pt x="529941" y="791538"/>
                  </a:lnTo>
                  <a:lnTo>
                    <a:pt x="545726" y="839637"/>
                  </a:lnTo>
                  <a:lnTo>
                    <a:pt x="559228" y="889301"/>
                  </a:lnTo>
                  <a:lnTo>
                    <a:pt x="570238" y="941116"/>
                  </a:lnTo>
                  <a:lnTo>
                    <a:pt x="578494" y="991102"/>
                  </a:lnTo>
                  <a:lnTo>
                    <a:pt x="585649" y="1044682"/>
                  </a:lnTo>
                  <a:lnTo>
                    <a:pt x="591454" y="1100656"/>
                  </a:lnTo>
                  <a:lnTo>
                    <a:pt x="595660" y="1157825"/>
                  </a:lnTo>
                  <a:lnTo>
                    <a:pt x="598019" y="1214986"/>
                  </a:lnTo>
                  <a:lnTo>
                    <a:pt x="598282" y="1270942"/>
                  </a:lnTo>
                  <a:lnTo>
                    <a:pt x="596202" y="1324490"/>
                  </a:lnTo>
                  <a:lnTo>
                    <a:pt x="591529" y="1374431"/>
                  </a:lnTo>
                  <a:lnTo>
                    <a:pt x="584015" y="1419565"/>
                  </a:lnTo>
                  <a:lnTo>
                    <a:pt x="573413" y="1458691"/>
                  </a:lnTo>
                  <a:lnTo>
                    <a:pt x="551804" y="1505836"/>
                  </a:lnTo>
                  <a:lnTo>
                    <a:pt x="522975" y="1545622"/>
                  </a:lnTo>
                  <a:lnTo>
                    <a:pt x="488507" y="1578661"/>
                  </a:lnTo>
                  <a:lnTo>
                    <a:pt x="449983" y="1605564"/>
                  </a:lnTo>
                  <a:lnTo>
                    <a:pt x="408985" y="1626940"/>
                  </a:lnTo>
                  <a:lnTo>
                    <a:pt x="367093" y="1643400"/>
                  </a:lnTo>
                  <a:lnTo>
                    <a:pt x="325890" y="1655554"/>
                  </a:lnTo>
                  <a:lnTo>
                    <a:pt x="280764" y="1662172"/>
                  </a:lnTo>
                  <a:lnTo>
                    <a:pt x="228772" y="1662301"/>
                  </a:lnTo>
                  <a:lnTo>
                    <a:pt x="173994" y="1656968"/>
                  </a:lnTo>
                  <a:lnTo>
                    <a:pt x="120511" y="1647201"/>
                  </a:lnTo>
                  <a:lnTo>
                    <a:pt x="72404" y="1634029"/>
                  </a:lnTo>
                  <a:lnTo>
                    <a:pt x="33755" y="1618479"/>
                  </a:lnTo>
                  <a:lnTo>
                    <a:pt x="0" y="1574170"/>
                  </a:lnTo>
                  <a:lnTo>
                    <a:pt x="14502" y="1540816"/>
                  </a:lnTo>
                  <a:lnTo>
                    <a:pt x="41251" y="1502433"/>
                  </a:lnTo>
                  <a:lnTo>
                    <a:pt x="69348" y="1459932"/>
                  </a:lnTo>
                  <a:lnTo>
                    <a:pt x="87892" y="1414229"/>
                  </a:lnTo>
                  <a:lnTo>
                    <a:pt x="100342" y="1345670"/>
                  </a:lnTo>
                  <a:lnTo>
                    <a:pt x="106471" y="1266528"/>
                  </a:lnTo>
                  <a:lnTo>
                    <a:pt x="108364" y="1208875"/>
                  </a:lnTo>
                  <a:lnTo>
                    <a:pt x="110117" y="1131641"/>
                  </a:lnTo>
                  <a:lnTo>
                    <a:pt x="110785" y="1093024"/>
                  </a:lnTo>
                  <a:lnTo>
                    <a:pt x="111323" y="1048858"/>
                  </a:lnTo>
                  <a:lnTo>
                    <a:pt x="111738" y="999972"/>
                  </a:lnTo>
                  <a:lnTo>
                    <a:pt x="112039" y="947197"/>
                  </a:lnTo>
                  <a:lnTo>
                    <a:pt x="112233" y="891363"/>
                  </a:lnTo>
                  <a:lnTo>
                    <a:pt x="112329" y="833299"/>
                  </a:lnTo>
                  <a:lnTo>
                    <a:pt x="112336" y="773837"/>
                  </a:lnTo>
                  <a:lnTo>
                    <a:pt x="112260" y="713805"/>
                  </a:lnTo>
                  <a:lnTo>
                    <a:pt x="112110" y="654035"/>
                  </a:lnTo>
                  <a:lnTo>
                    <a:pt x="111895" y="595357"/>
                  </a:lnTo>
                  <a:lnTo>
                    <a:pt x="111622" y="538600"/>
                  </a:lnTo>
                  <a:lnTo>
                    <a:pt x="111299" y="484595"/>
                  </a:lnTo>
                  <a:lnTo>
                    <a:pt x="110936" y="434171"/>
                  </a:lnTo>
                  <a:lnTo>
                    <a:pt x="110539" y="388160"/>
                  </a:lnTo>
                  <a:lnTo>
                    <a:pt x="110117" y="347391"/>
                  </a:lnTo>
                  <a:lnTo>
                    <a:pt x="107963" y="284760"/>
                  </a:lnTo>
                  <a:lnTo>
                    <a:pt x="103700" y="224297"/>
                  </a:lnTo>
                  <a:lnTo>
                    <a:pt x="98461" y="167662"/>
                  </a:lnTo>
                  <a:lnTo>
                    <a:pt x="93382" y="116515"/>
                  </a:lnTo>
                  <a:lnTo>
                    <a:pt x="89598" y="72515"/>
                  </a:lnTo>
                  <a:lnTo>
                    <a:pt x="88244" y="37323"/>
                  </a:lnTo>
                  <a:lnTo>
                    <a:pt x="90456" y="12597"/>
                  </a:lnTo>
                  <a:lnTo>
                    <a:pt x="97369" y="0"/>
                  </a:lnTo>
                  <a:lnTo>
                    <a:pt x="110117" y="1189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93529" y="5535930"/>
              <a:ext cx="1610360" cy="390525"/>
            </a:xfrm>
            <a:custGeom>
              <a:avLst/>
              <a:gdLst/>
              <a:ahLst/>
              <a:cxnLst/>
              <a:rect l="l" t="t" r="r" b="b"/>
              <a:pathLst>
                <a:path w="1610359" h="390525">
                  <a:moveTo>
                    <a:pt x="0" y="0"/>
                  </a:moveTo>
                  <a:lnTo>
                    <a:pt x="1600835" y="0"/>
                  </a:lnTo>
                </a:path>
                <a:path w="1610359" h="390525">
                  <a:moveTo>
                    <a:pt x="9144" y="390144"/>
                  </a:moveTo>
                  <a:lnTo>
                    <a:pt x="1609978" y="390144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06283" y="3761232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210311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10311" y="196596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06283" y="3761232"/>
              <a:ext cx="210820" cy="196850"/>
            </a:xfrm>
            <a:custGeom>
              <a:avLst/>
              <a:gdLst/>
              <a:ahLst/>
              <a:cxnLst/>
              <a:rect l="l" t="t" r="r" b="b"/>
              <a:pathLst>
                <a:path w="210820" h="196850">
                  <a:moveTo>
                    <a:pt x="0" y="196596"/>
                  </a:moveTo>
                  <a:lnTo>
                    <a:pt x="210311" y="196596"/>
                  </a:lnTo>
                  <a:lnTo>
                    <a:pt x="210311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862673" y="5279114"/>
            <a:ext cx="111823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k-SK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800" dirty="0">
                <a:latin typeface="Calibri"/>
                <a:cs typeface="Calibri"/>
              </a:rPr>
              <a:t>Mimo súťaž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30794" y="3747642"/>
            <a:ext cx="163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2" name="Obrázok 31">
            <a:extLst>
              <a:ext uri="{FF2B5EF4-FFF2-40B4-BE49-F238E27FC236}">
                <a16:creationId xmlns:a16="http://schemas.microsoft.com/office/drawing/2014/main" id="{418294AB-C741-4AFD-8ABD-00F478446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86044" y="1167383"/>
            <a:ext cx="4962525" cy="5497195"/>
            <a:chOff x="5686044" y="1167383"/>
            <a:chExt cx="4962525" cy="5497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6044" y="1167383"/>
              <a:ext cx="4017264" cy="54970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95438" y="2190750"/>
              <a:ext cx="2938780" cy="8255"/>
            </a:xfrm>
            <a:custGeom>
              <a:avLst/>
              <a:gdLst/>
              <a:ahLst/>
              <a:cxnLst/>
              <a:rect l="l" t="t" r="r" b="b"/>
              <a:pathLst>
                <a:path w="2938779" h="8255">
                  <a:moveTo>
                    <a:pt x="0" y="8127"/>
                  </a:moveTo>
                  <a:lnTo>
                    <a:pt x="2938526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55" dirty="0"/>
              <a:t>LZMA-</a:t>
            </a:r>
            <a:r>
              <a:rPr spc="-165" dirty="0"/>
              <a:t> </a:t>
            </a:r>
            <a:r>
              <a:rPr spc="-45" dirty="0"/>
              <a:t>GRID</a:t>
            </a:r>
            <a:r>
              <a:rPr spc="-185" dirty="0"/>
              <a:t> </a:t>
            </a:r>
            <a:r>
              <a:rPr spc="-25" dirty="0"/>
              <a:t>RWY</a:t>
            </a:r>
            <a:r>
              <a:rPr spc="-180" dirty="0"/>
              <a:t> </a:t>
            </a:r>
            <a:r>
              <a:rPr spc="-25" dirty="0"/>
              <a:t>18</a:t>
            </a:r>
            <a:r>
              <a:rPr dirty="0"/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97920" y="3298824"/>
            <a:ext cx="1370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Klubová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trieda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7793" y="2538729"/>
            <a:ext cx="121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Kombi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trieda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71164" y="1897048"/>
            <a:ext cx="11182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latin typeface="Calibri"/>
                <a:cs typeface="Calibri"/>
              </a:rPr>
              <a:t>Mimo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súťaž</a:t>
            </a:r>
            <a:endParaRPr lang="sk-SK" spc="-1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38618" y="6353657"/>
            <a:ext cx="17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015" y="1282065"/>
            <a:ext cx="273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PORADIE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GRIDE: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382015" y="1556004"/>
            <a:ext cx="5259705" cy="288848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812800" indent="-3429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812800" algn="l"/>
              </a:tabLst>
            </a:pPr>
            <a:r>
              <a:rPr spc="-70" dirty="0"/>
              <a:t>KLUBOVÁ</a:t>
            </a:r>
            <a:r>
              <a:rPr spc="-90" dirty="0"/>
              <a:t> </a:t>
            </a:r>
            <a:r>
              <a:rPr spc="-10" dirty="0"/>
              <a:t>TRIEDA</a:t>
            </a:r>
          </a:p>
          <a:p>
            <a:pPr marL="8128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pc="-60" dirty="0"/>
              <a:t>KOMBI</a:t>
            </a:r>
            <a:r>
              <a:rPr spc="-105" dirty="0"/>
              <a:t> </a:t>
            </a:r>
            <a:r>
              <a:rPr spc="-10" dirty="0"/>
              <a:t>TRIEDA</a:t>
            </a:r>
            <a:endParaRPr lang="sk-SK" spc="-10" dirty="0"/>
          </a:p>
          <a:p>
            <a:pPr marL="8128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812800" algn="l"/>
              </a:tabLst>
            </a:pPr>
            <a:r>
              <a:rPr spc="-55" dirty="0"/>
              <a:t>VETRONE</a:t>
            </a:r>
            <a:r>
              <a:rPr spc="-70" dirty="0"/>
              <a:t> </a:t>
            </a:r>
            <a:r>
              <a:rPr spc="-55" dirty="0"/>
              <a:t>MIMO</a:t>
            </a:r>
            <a:r>
              <a:rPr spc="-95" dirty="0"/>
              <a:t> </a:t>
            </a:r>
            <a:r>
              <a:rPr spc="-20" dirty="0"/>
              <a:t>SÚŤAŽ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60" dirty="0"/>
              <a:t>VETRONE</a:t>
            </a:r>
            <a:r>
              <a:rPr spc="-90" dirty="0"/>
              <a:t> </a:t>
            </a:r>
            <a:r>
              <a:rPr spc="-35" dirty="0"/>
              <a:t>SA</a:t>
            </a:r>
            <a:r>
              <a:rPr spc="-110" dirty="0"/>
              <a:t> </a:t>
            </a:r>
            <a:r>
              <a:rPr spc="-65" dirty="0"/>
              <a:t>UKLADAJÚ</a:t>
            </a:r>
            <a:r>
              <a:rPr spc="-85" dirty="0"/>
              <a:t> </a:t>
            </a:r>
            <a:r>
              <a:rPr spc="-30" dirty="0"/>
              <a:t>OD</a:t>
            </a:r>
            <a:r>
              <a:rPr spc="-110" dirty="0"/>
              <a:t> </a:t>
            </a:r>
            <a:r>
              <a:rPr spc="-55" dirty="0"/>
              <a:t>ZNAČKY</a:t>
            </a:r>
            <a:r>
              <a:rPr spc="-110" dirty="0"/>
              <a:t> </a:t>
            </a:r>
            <a:r>
              <a:rPr spc="-25" dirty="0"/>
              <a:t>NA</a:t>
            </a: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pc="-50" dirty="0"/>
              <a:t>ZEMI</a:t>
            </a:r>
            <a:r>
              <a:rPr spc="-90" dirty="0"/>
              <a:t> </a:t>
            </a:r>
            <a:r>
              <a:rPr dirty="0"/>
              <a:t>V</a:t>
            </a:r>
            <a:r>
              <a:rPr spc="-110" dirty="0"/>
              <a:t> </a:t>
            </a:r>
            <a:r>
              <a:rPr spc="-55" dirty="0"/>
              <a:t>SMERE</a:t>
            </a:r>
            <a:r>
              <a:rPr spc="-75" dirty="0"/>
              <a:t> </a:t>
            </a:r>
            <a:r>
              <a:rPr spc="-25" dirty="0"/>
              <a:t>180</a:t>
            </a:r>
          </a:p>
          <a:p>
            <a:pPr marL="299085" marR="109855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0" dirty="0"/>
              <a:t>PARKOVISKO</a:t>
            </a:r>
            <a:r>
              <a:rPr spc="-40" dirty="0"/>
              <a:t> </a:t>
            </a:r>
            <a:r>
              <a:rPr spc="-45" dirty="0"/>
              <a:t>PRE</a:t>
            </a:r>
            <a:r>
              <a:rPr spc="-65" dirty="0"/>
              <a:t> </a:t>
            </a:r>
            <a:r>
              <a:rPr spc="-70" dirty="0"/>
              <a:t>VOZIDLÁ</a:t>
            </a:r>
            <a:r>
              <a:rPr spc="-45" dirty="0"/>
              <a:t> </a:t>
            </a:r>
            <a:r>
              <a:rPr dirty="0"/>
              <a:t>A</a:t>
            </a:r>
            <a:r>
              <a:rPr spc="-65" dirty="0"/>
              <a:t> PRIESTOR </a:t>
            </a:r>
            <a:r>
              <a:rPr spc="-45" dirty="0"/>
              <a:t>PRE</a:t>
            </a:r>
            <a:r>
              <a:rPr spc="-90" dirty="0"/>
              <a:t> </a:t>
            </a:r>
            <a:r>
              <a:rPr spc="-55" dirty="0"/>
              <a:t>POHYB</a:t>
            </a:r>
            <a:r>
              <a:rPr spc="-70" dirty="0"/>
              <a:t> </a:t>
            </a:r>
            <a:r>
              <a:rPr spc="-20" dirty="0"/>
              <a:t>OSÔB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3E17657D-893A-4D06-AC12-C25C4C9D7E1A}"/>
              </a:ext>
            </a:extLst>
          </p:cNvPr>
          <p:cNvSpPr/>
          <p:nvPr/>
        </p:nvSpPr>
        <p:spPr>
          <a:xfrm>
            <a:off x="7694675" y="1912364"/>
            <a:ext cx="2938780" cy="8255"/>
          </a:xfrm>
          <a:custGeom>
            <a:avLst/>
            <a:gdLst/>
            <a:ahLst/>
            <a:cxnLst/>
            <a:rect l="l" t="t" r="r" b="b"/>
            <a:pathLst>
              <a:path w="2938779" h="8255">
                <a:moveTo>
                  <a:pt x="0" y="8127"/>
                </a:moveTo>
                <a:lnTo>
                  <a:pt x="2938526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EE8852E0-EF22-4939-AC82-726622933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65" dirty="0"/>
              <a:t>POSTUPY</a:t>
            </a:r>
            <a:r>
              <a:rPr spc="-165" dirty="0"/>
              <a:t> </a:t>
            </a:r>
            <a:r>
              <a:rPr spc="-10" dirty="0"/>
              <a:t>PRE</a:t>
            </a:r>
            <a:r>
              <a:rPr spc="-160" dirty="0"/>
              <a:t> </a:t>
            </a:r>
            <a:r>
              <a:rPr spc="-60" dirty="0"/>
              <a:t>VLEKY</a:t>
            </a:r>
            <a:r>
              <a:rPr spc="-165" dirty="0"/>
              <a:t> </a:t>
            </a:r>
            <a:r>
              <a:rPr spc="-10" dirty="0"/>
              <a:t>VETROŇOV</a:t>
            </a:r>
            <a:r>
              <a:rPr dirty="0"/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2015" y="1384172"/>
            <a:ext cx="1109218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114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VLEKANIE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MÔŽU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BYŤ</a:t>
            </a:r>
            <a:r>
              <a:rPr sz="1800" spc="-10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POUŽITÉ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TRI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SEKTORY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VÝCHODNÝ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ZÁPADNÝ</a:t>
            </a:r>
            <a:endParaRPr sz="1800">
              <a:latin typeface="Arial Black"/>
              <a:cs typeface="Arial Black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SEVERNÝ</a:t>
            </a:r>
            <a:endParaRPr sz="1800">
              <a:latin typeface="Arial Black"/>
              <a:cs typeface="Arial Black"/>
            </a:endParaRPr>
          </a:p>
          <a:p>
            <a:pPr marL="299085" marR="5080" indent="-287020">
              <a:lnSpc>
                <a:spcPct val="2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2309495" algn="l"/>
                <a:tab pos="2944495" algn="l"/>
                <a:tab pos="4519295" algn="l"/>
                <a:tab pos="5565140" algn="l"/>
                <a:tab pos="6755130" algn="l"/>
                <a:tab pos="7619365" algn="l"/>
                <a:tab pos="8900160" algn="l"/>
                <a:tab pos="9571990" algn="l"/>
              </a:tabLst>
            </a:pP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ORGANIZAČNÝ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TÍM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ROZHODNE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KTORÝ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SEKTOR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20" dirty="0">
                <a:solidFill>
                  <a:srgbClr val="1F4E79"/>
                </a:solidFill>
                <a:latin typeface="Arial Black"/>
                <a:cs typeface="Arial Black"/>
              </a:rPr>
              <a:t>BUDE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POUŽÍTÝ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	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AEROVLEKY 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VETROŇOV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F4E79"/>
                </a:solidFill>
                <a:latin typeface="Arial Black"/>
                <a:cs typeface="Arial Black"/>
              </a:rPr>
              <a:t>V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DANÝ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SÚŤAŽNÝ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DEŇ</a:t>
            </a:r>
            <a:r>
              <a:rPr sz="18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ZÁKLADE</a:t>
            </a:r>
            <a:r>
              <a:rPr sz="18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AKTUÁLNEJ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METEO</a:t>
            </a:r>
            <a:r>
              <a:rPr sz="1800" spc="-5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SITUÁCIE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POSTUPY</a:t>
            </a:r>
            <a:r>
              <a:rPr sz="18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1F4E79"/>
                </a:solidFill>
                <a:latin typeface="Arial Black"/>
                <a:cs typeface="Arial Black"/>
              </a:rPr>
              <a:t>PRE</a:t>
            </a:r>
            <a:r>
              <a:rPr sz="1800" spc="-9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VZLETY</a:t>
            </a:r>
            <a:r>
              <a:rPr sz="1800" spc="-6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1F4E79"/>
                </a:solidFill>
                <a:latin typeface="Arial Black"/>
                <a:cs typeface="Arial Black"/>
              </a:rPr>
              <a:t>BUDÚ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OZNÁMENÉ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NA</a:t>
            </a:r>
            <a:r>
              <a:rPr sz="1800" spc="-9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DENNOM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Arial Black"/>
                <a:cs typeface="Arial Black"/>
              </a:rPr>
              <a:t>BRÍFINGU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VÝŠKA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VYPNUTIA </a:t>
            </a:r>
            <a:r>
              <a:rPr sz="1800" spc="-35" dirty="0">
                <a:solidFill>
                  <a:srgbClr val="1F4E79"/>
                </a:solidFill>
                <a:latin typeface="Arial Black"/>
                <a:cs typeface="Arial Black"/>
              </a:rPr>
              <a:t>JE</a:t>
            </a:r>
            <a:r>
              <a:rPr sz="18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1F4E79"/>
                </a:solidFill>
                <a:latin typeface="Arial Black"/>
                <a:cs typeface="Arial Black"/>
              </a:rPr>
              <a:t>700M</a:t>
            </a:r>
            <a:r>
              <a:rPr sz="1800" spc="-8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Arial Black"/>
                <a:cs typeface="Arial Black"/>
              </a:rPr>
              <a:t>QFE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8E78636-DDAD-4F1F-8225-FCE685503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spc="-95" dirty="0"/>
              <a:t>SEKTORY</a:t>
            </a:r>
            <a:r>
              <a:rPr spc="-120" dirty="0"/>
              <a:t> </a:t>
            </a:r>
            <a:r>
              <a:rPr spc="-60" dirty="0"/>
              <a:t>VYPNUTIA</a:t>
            </a:r>
            <a:r>
              <a:rPr spc="-125" dirty="0"/>
              <a:t> </a:t>
            </a:r>
            <a:r>
              <a:rPr dirty="0"/>
              <a:t>-</a:t>
            </a:r>
            <a:r>
              <a:rPr spc="-165" dirty="0"/>
              <a:t> </a:t>
            </a:r>
            <a:r>
              <a:rPr spc="-10" dirty="0"/>
              <a:t>VIZUALIZÁCIA</a:t>
            </a:r>
            <a:r>
              <a:rPr dirty="0"/>
              <a:t>	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191507"/>
            <a:ext cx="3870960" cy="46164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7596" y="1185897"/>
            <a:ext cx="3706367" cy="46220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1311" y="1040891"/>
            <a:ext cx="3819144" cy="47670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77441" y="5941263"/>
            <a:ext cx="1251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Východný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9534" y="5941263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Severný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5632" y="5941263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Západný </a:t>
            </a:r>
            <a:r>
              <a:rPr sz="1800" dirty="0">
                <a:latin typeface="Calibri"/>
                <a:cs typeface="Calibri"/>
              </a:rPr>
              <a:t>Vzlet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RWY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3543AED-C099-4B22-B512-B207CC3153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568</Words>
  <Application>Microsoft Office PowerPoint</Application>
  <PresentationFormat>Širokouhlá</PresentationFormat>
  <Paragraphs>125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fatraglide 22 </vt:lpstr>
      <vt:lpstr> OBSAH </vt:lpstr>
      <vt:lpstr> LZMA AIRFIELD- VFR MANUAL </vt:lpstr>
      <vt:lpstr> LZMA- LETISKO- RWY18/36 </vt:lpstr>
      <vt:lpstr>LZMA- PARKOVISKO PRÍVESOV, KEMPING, VODA </vt:lpstr>
      <vt:lpstr>LZMA- GRID RWY 36 </vt:lpstr>
      <vt:lpstr>LZMA- GRID RWY 18 </vt:lpstr>
      <vt:lpstr>POSTUPY PRE VLEKY VETROŇOV </vt:lpstr>
      <vt:lpstr>SEKTORY VYPNUTIA - VIZUALIZÁCIA </vt:lpstr>
      <vt:lpstr>SEKTORY VYPNUTIA - VIZUALIZÁCIA </vt:lpstr>
      <vt:lpstr>OPAKOVANÉ VZLETY </vt:lpstr>
      <vt:lpstr>POSTUPY PRE DOLET ZO SÚŤAŽNEJ ÚLOHY </vt:lpstr>
      <vt:lpstr>ODOVZDANIE ZÁZNAMU O LETE </vt:lpstr>
      <vt:lpstr>DÔLEŽITÉ INFORMÁCIE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 Jánošík</dc:creator>
  <cp:lastModifiedBy>STUD - Ivan Bajana</cp:lastModifiedBy>
  <cp:revision>2</cp:revision>
  <dcterms:created xsi:type="dcterms:W3CDTF">2022-01-27T11:00:48Z</dcterms:created>
  <dcterms:modified xsi:type="dcterms:W3CDTF">2022-05-20T01:28:51Z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2022-01-27T00:00:00Z</vt:filetime>
  </property>
</Properties>
</file>